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3" roundtripDataSignature="AMtx7mghsEf9PeViDbbenMvpWrrm806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4ed0d4b32a_1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4ed0d4b32a_1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4ed0d4b32a_1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4ed0d4b32a_1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24ed0d4b32a_1_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ed0d4b32a_1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ed0d4b32a_1_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24ed0d4b32a_1_5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ed0d4b32a_1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4ed0d4b32a_1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4ed0d4b32a_1_5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4ed0d4b32a_1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4ed0d4b32a_1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24ed0d4b32a_1_7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4ed0d4b32a_1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4ed0d4b32a_1_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4ed0d4b32a_1_8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4ed0d4b32a_1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4ed0d4b32a_1_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24ed0d4b32a_1_8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4ed0d4b32a_1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4ed0d4b32a_1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4ed0d4b32a_1_9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4ed0d4b32a_1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4ed0d4b32a_1_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24ed0d4b32a_1_10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4ed0d4b32a_1_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4ed0d4b32a_1_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4ed0d4b32a_1_1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ed0d4b32a_1_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4ed0d4b32a_1_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4ed0d4b32a_1_1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ed0d4b32a_1_1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4ed0d4b32a_1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4ed0d4b32a_1_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4ed0d4b32a_1_1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4ed0d4b32a_1_1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4ed0d4b32a_1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4ed0d4b32a_1_1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4ed0d4b32a_1_1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4ed0d4b32a_1_1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4ed0d4b32a_1_1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24ed0d4b32a_1_15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4ed0d4b32a_1_1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4ed0d4b32a_1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4ed0d4b32a_1_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4ed0d4b32a_1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ed0d4b32a_1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4ed0d4b32a_1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4ed0d4b32a_1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ed0d4b32a_1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4ed0d4b32a_1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24ed0d4b32a_1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ed0d4b32a_1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4ed0d4b32a_1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4ed0d4b32a_1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ed0d4b32a_1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4ed0d4b32a_1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4ed0d4b32a_1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ed0d4b32a_1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4ed0d4b32a_1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4ed0d4b32a_1_3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8"/>
          <p:cNvSpPr txBox="1"/>
          <p:nvPr>
            <p:ph type="ctrTitle"/>
          </p:nvPr>
        </p:nvSpPr>
        <p:spPr>
          <a:xfrm>
            <a:off x="4597573" y="1722318"/>
            <a:ext cx="4280492" cy="114500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8"/>
          <p:cNvSpPr txBox="1"/>
          <p:nvPr>
            <p:ph idx="1" type="subTitle"/>
          </p:nvPr>
        </p:nvSpPr>
        <p:spPr>
          <a:xfrm>
            <a:off x="4597573" y="3136736"/>
            <a:ext cx="4280492"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1200"/>
              </a:spcBef>
              <a:spcAft>
                <a:spcPts val="0"/>
              </a:spcAft>
              <a:buClr>
                <a:schemeClr val="lt1"/>
              </a:buClr>
              <a:buSzPts val="2200"/>
              <a:buNone/>
              <a:defRPr>
                <a:solidFill>
                  <a:schemeClr val="lt1"/>
                </a:solidFill>
                <a:latin typeface="Verdana"/>
                <a:ea typeface="Verdana"/>
                <a:cs typeface="Verdana"/>
                <a:sym typeface="Verdana"/>
              </a:defRPr>
            </a:lvl1pPr>
            <a:lvl2pPr lvl="1" algn="ctr">
              <a:lnSpc>
                <a:spcPct val="100000"/>
              </a:lnSpc>
              <a:spcBef>
                <a:spcPts val="1200"/>
              </a:spcBef>
              <a:spcAft>
                <a:spcPts val="0"/>
              </a:spcAft>
              <a:buClr>
                <a:schemeClr val="lt1"/>
              </a:buClr>
              <a:buSzPts val="2200"/>
              <a:buNone/>
              <a:defRPr>
                <a:solidFill>
                  <a:schemeClr val="lt1"/>
                </a:solidFill>
              </a:defRPr>
            </a:lvl2pPr>
            <a:lvl3pPr lvl="2" algn="ctr">
              <a:lnSpc>
                <a:spcPct val="100000"/>
              </a:lnSpc>
              <a:spcBef>
                <a:spcPts val="600"/>
              </a:spcBef>
              <a:spcAft>
                <a:spcPts val="0"/>
              </a:spcAft>
              <a:buClr>
                <a:schemeClr val="lt1"/>
              </a:buClr>
              <a:buSzPts val="2200"/>
              <a:buNone/>
              <a:defRPr>
                <a:solidFill>
                  <a:schemeClr val="lt1"/>
                </a:solidFill>
              </a:defRPr>
            </a:lvl3pPr>
            <a:lvl4pPr lvl="3" algn="ctr">
              <a:lnSpc>
                <a:spcPct val="100000"/>
              </a:lnSpc>
              <a:spcBef>
                <a:spcPts val="600"/>
              </a:spcBef>
              <a:spcAft>
                <a:spcPts val="0"/>
              </a:spcAft>
              <a:buClr>
                <a:schemeClr val="lt1"/>
              </a:buClr>
              <a:buSzPts val="2200"/>
              <a:buNone/>
              <a:defRPr>
                <a:solidFill>
                  <a:schemeClr val="lt1"/>
                </a:solidFill>
              </a:defRPr>
            </a:lvl4pPr>
            <a:lvl5pPr lvl="4" algn="ctr">
              <a:lnSpc>
                <a:spcPct val="100000"/>
              </a:lnSpc>
              <a:spcBef>
                <a:spcPts val="600"/>
              </a:spcBef>
              <a:spcAft>
                <a:spcPts val="0"/>
              </a:spcAft>
              <a:buClr>
                <a:schemeClr val="lt1"/>
              </a:buClr>
              <a:buSzPts val="22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cxnSp>
        <p:nvCxnSpPr>
          <p:cNvPr id="16" name="Google Shape;16;p18"/>
          <p:cNvCxnSpPr/>
          <p:nvPr/>
        </p:nvCxnSpPr>
        <p:spPr>
          <a:xfrm>
            <a:off x="357813" y="490643"/>
            <a:ext cx="8467909" cy="1588"/>
          </a:xfrm>
          <a:prstGeom prst="straightConnector1">
            <a:avLst/>
          </a:prstGeom>
          <a:noFill/>
          <a:ln cap="flat" cmpd="sng" w="12700">
            <a:solidFill>
              <a:srgbClr val="FFFFFF"/>
            </a:solidFill>
            <a:prstDash val="solid"/>
            <a:round/>
            <a:headEnd len="sm" w="sm" type="none"/>
            <a:tailEnd len="sm" w="sm" type="none"/>
          </a:ln>
        </p:spPr>
      </p:cxnSp>
      <p:sp>
        <p:nvSpPr>
          <p:cNvPr id="17" name="Google Shape;17;p18"/>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Verdana"/>
                <a:ea typeface="Verdana"/>
                <a:cs typeface="Verdana"/>
                <a:sym typeface="Verdana"/>
              </a:rPr>
              <a:t>Anna Freud National Centre for Children and Families</a:t>
            </a:r>
            <a:endParaRPr/>
          </a:p>
        </p:txBody>
      </p:sp>
      <p:pic>
        <p:nvPicPr>
          <p:cNvPr descr="AF-logo-RGB-Green+White.png" id="18" name="Google Shape;18;p18"/>
          <p:cNvPicPr preferRelativeResize="0"/>
          <p:nvPr/>
        </p:nvPicPr>
        <p:blipFill rotWithShape="1">
          <a:blip r:embed="rId3">
            <a:alphaModFix/>
          </a:blip>
          <a:srcRect b="0" l="0" r="0" t="0"/>
          <a:stretch/>
        </p:blipFill>
        <p:spPr>
          <a:xfrm>
            <a:off x="357813" y="5868612"/>
            <a:ext cx="2782899" cy="631173"/>
          </a:xfrm>
          <a:prstGeom prst="rect">
            <a:avLst/>
          </a:prstGeom>
          <a:noFill/>
          <a:ln>
            <a:noFill/>
          </a:ln>
        </p:spPr>
      </p:pic>
      <p:sp>
        <p:nvSpPr>
          <p:cNvPr id="19" name="Google Shape;19;p18"/>
          <p:cNvSpPr txBox="1"/>
          <p:nvPr>
            <p:ph idx="2" type="body"/>
          </p:nvPr>
        </p:nvSpPr>
        <p:spPr>
          <a:xfrm>
            <a:off x="4597573" y="1300163"/>
            <a:ext cx="3385026"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lt1"/>
              </a:buClr>
              <a:buSzPts val="1200"/>
              <a:buNone/>
              <a:defRPr sz="1200">
                <a:latin typeface="Verdana"/>
                <a:ea typeface="Verdana"/>
                <a:cs typeface="Verdana"/>
                <a:sym typeface="Verdana"/>
              </a:defRPr>
            </a:lvl1pPr>
            <a:lvl2pPr indent="-228600" lvl="1" marL="914400" algn="l">
              <a:lnSpc>
                <a:spcPct val="100000"/>
              </a:lnSpc>
              <a:spcBef>
                <a:spcPts val="1200"/>
              </a:spcBef>
              <a:spcAft>
                <a:spcPts val="0"/>
              </a:spcAft>
              <a:buClr>
                <a:schemeClr val="lt1"/>
              </a:buClr>
              <a:buSzPts val="1800"/>
              <a:buNone/>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images + captions">
  <p:cSld name="Content + 2 images + captions">
    <p:spTree>
      <p:nvGrpSpPr>
        <p:cNvPr id="92" name="Shape 92"/>
        <p:cNvGrpSpPr/>
        <p:nvPr/>
      </p:nvGrpSpPr>
      <p:grpSpPr>
        <a:xfrm>
          <a:off x="0" y="0"/>
          <a:ext cx="0" cy="0"/>
          <a:chOff x="0" y="0"/>
          <a:chExt cx="0" cy="0"/>
        </a:xfrm>
      </p:grpSpPr>
      <p:sp>
        <p:nvSpPr>
          <p:cNvPr id="93" name="Google Shape;93;p26"/>
          <p:cNvSpPr txBox="1"/>
          <p:nvPr>
            <p:ph idx="1" type="body"/>
          </p:nvPr>
        </p:nvSpPr>
        <p:spPr>
          <a:xfrm>
            <a:off x="4713288" y="1401777"/>
            <a:ext cx="4113212" cy="233945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26"/>
          <p:cNvSpPr txBox="1"/>
          <p:nvPr>
            <p:ph idx="2" type="body"/>
          </p:nvPr>
        </p:nvSpPr>
        <p:spPr>
          <a:xfrm>
            <a:off x="4713288" y="3867126"/>
            <a:ext cx="4113212" cy="2340305"/>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chemeClr val="dk1"/>
              </a:buClr>
              <a:buSzPts val="2200"/>
              <a:buFont typeface="Arial"/>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26"/>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6" name="Google Shape;96;p26"/>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97" name="Google Shape;97;p26"/>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98" name="Google Shape;98;p26"/>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99" name="Google Shape;99;p26"/>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26"/>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sp>
        <p:nvSpPr>
          <p:cNvPr id="101" name="Google Shape;101;p26"/>
          <p:cNvSpPr txBox="1"/>
          <p:nvPr>
            <p:ph idx="3" type="body"/>
          </p:nvPr>
        </p:nvSpPr>
        <p:spPr>
          <a:xfrm>
            <a:off x="258426" y="1401777"/>
            <a:ext cx="4211752" cy="472736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26"/>
          <p:cNvSpPr txBox="1"/>
          <p:nvPr>
            <p:ph idx="4" type="body"/>
          </p:nvPr>
        </p:nvSpPr>
        <p:spPr>
          <a:xfrm>
            <a:off x="4714011" y="3364301"/>
            <a:ext cx="4112490" cy="377487"/>
          </a:xfrm>
          <a:prstGeom prst="rect">
            <a:avLst/>
          </a:prstGeom>
          <a:solidFill>
            <a:schemeClr val="dk2"/>
          </a:solid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lt1"/>
              </a:buClr>
              <a:buSzPts val="1200"/>
              <a:buNone/>
              <a:defRPr sz="1200">
                <a:solidFill>
                  <a:schemeClr val="lt1"/>
                </a:solidFill>
              </a:defRPr>
            </a:lvl1pPr>
            <a:lvl2pPr indent="-228600" lvl="1" marL="914400" algn="l">
              <a:lnSpc>
                <a:spcPct val="100000"/>
              </a:lnSpc>
              <a:spcBef>
                <a:spcPts val="1200"/>
              </a:spcBef>
              <a:spcAft>
                <a:spcPts val="0"/>
              </a:spcAft>
              <a:buClr>
                <a:schemeClr val="lt1"/>
              </a:buClr>
              <a:buSzPts val="1200"/>
              <a:buNone/>
              <a:defRPr sz="1200">
                <a:solidFill>
                  <a:schemeClr val="lt1"/>
                </a:solidFill>
              </a:defRPr>
            </a:lvl2pPr>
            <a:lvl3pPr indent="-304800" lvl="2" marL="1371600" algn="l">
              <a:lnSpc>
                <a:spcPct val="100000"/>
              </a:lnSpc>
              <a:spcBef>
                <a:spcPts val="600"/>
              </a:spcBef>
              <a:spcAft>
                <a:spcPts val="0"/>
              </a:spcAft>
              <a:buClr>
                <a:schemeClr val="lt1"/>
              </a:buClr>
              <a:buSzPts val="1200"/>
              <a:buChar char="•"/>
              <a:defRPr sz="1200">
                <a:solidFill>
                  <a:schemeClr val="lt1"/>
                </a:solidFill>
              </a:defRPr>
            </a:lvl3pPr>
            <a:lvl4pPr indent="-304800" lvl="3" marL="1828800" algn="l">
              <a:lnSpc>
                <a:spcPct val="100000"/>
              </a:lnSpc>
              <a:spcBef>
                <a:spcPts val="600"/>
              </a:spcBef>
              <a:spcAft>
                <a:spcPts val="0"/>
              </a:spcAft>
              <a:buClr>
                <a:schemeClr val="lt1"/>
              </a:buClr>
              <a:buSzPts val="1200"/>
              <a:buChar char="•"/>
              <a:defRPr sz="1200">
                <a:solidFill>
                  <a:schemeClr val="lt1"/>
                </a:solidFill>
              </a:defRPr>
            </a:lvl4pPr>
            <a:lvl5pPr indent="-304800" lvl="4" marL="2286000" algn="l">
              <a:lnSpc>
                <a:spcPct val="100000"/>
              </a:lnSpc>
              <a:spcBef>
                <a:spcPts val="600"/>
              </a:spcBef>
              <a:spcAft>
                <a:spcPts val="0"/>
              </a:spcAft>
              <a:buClr>
                <a:schemeClr val="lt1"/>
              </a:buClr>
              <a:buSzPts val="1200"/>
              <a:buChar char="•"/>
              <a:defRPr sz="1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26"/>
          <p:cNvSpPr txBox="1"/>
          <p:nvPr>
            <p:ph idx="5" type="body"/>
          </p:nvPr>
        </p:nvSpPr>
        <p:spPr>
          <a:xfrm>
            <a:off x="4714011" y="5829945"/>
            <a:ext cx="4112490" cy="377487"/>
          </a:xfrm>
          <a:prstGeom prst="rect">
            <a:avLst/>
          </a:prstGeom>
          <a:solidFill>
            <a:schemeClr val="dk2"/>
          </a:solid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lt1"/>
              </a:buClr>
              <a:buSzPts val="1200"/>
              <a:buNone/>
              <a:defRPr sz="1200">
                <a:solidFill>
                  <a:schemeClr val="lt1"/>
                </a:solidFill>
              </a:defRPr>
            </a:lvl1pPr>
            <a:lvl2pPr indent="-228600" lvl="1" marL="914400" algn="l">
              <a:lnSpc>
                <a:spcPct val="100000"/>
              </a:lnSpc>
              <a:spcBef>
                <a:spcPts val="1200"/>
              </a:spcBef>
              <a:spcAft>
                <a:spcPts val="0"/>
              </a:spcAft>
              <a:buClr>
                <a:schemeClr val="lt1"/>
              </a:buClr>
              <a:buSzPts val="1200"/>
              <a:buNone/>
              <a:defRPr sz="1200">
                <a:solidFill>
                  <a:schemeClr val="lt1"/>
                </a:solidFill>
              </a:defRPr>
            </a:lvl2pPr>
            <a:lvl3pPr indent="-304800" lvl="2" marL="1371600" algn="l">
              <a:lnSpc>
                <a:spcPct val="100000"/>
              </a:lnSpc>
              <a:spcBef>
                <a:spcPts val="600"/>
              </a:spcBef>
              <a:spcAft>
                <a:spcPts val="0"/>
              </a:spcAft>
              <a:buClr>
                <a:schemeClr val="lt1"/>
              </a:buClr>
              <a:buSzPts val="1200"/>
              <a:buChar char="•"/>
              <a:defRPr sz="1200">
                <a:solidFill>
                  <a:schemeClr val="lt1"/>
                </a:solidFill>
              </a:defRPr>
            </a:lvl3pPr>
            <a:lvl4pPr indent="-304800" lvl="3" marL="1828800" algn="l">
              <a:lnSpc>
                <a:spcPct val="100000"/>
              </a:lnSpc>
              <a:spcBef>
                <a:spcPts val="600"/>
              </a:spcBef>
              <a:spcAft>
                <a:spcPts val="0"/>
              </a:spcAft>
              <a:buClr>
                <a:schemeClr val="lt1"/>
              </a:buClr>
              <a:buSzPts val="1200"/>
              <a:buChar char="•"/>
              <a:defRPr sz="1200">
                <a:solidFill>
                  <a:schemeClr val="lt1"/>
                </a:solidFill>
              </a:defRPr>
            </a:lvl4pPr>
            <a:lvl5pPr indent="-304800" lvl="4" marL="2286000" algn="l">
              <a:lnSpc>
                <a:spcPct val="100000"/>
              </a:lnSpc>
              <a:spcBef>
                <a:spcPts val="600"/>
              </a:spcBef>
              <a:spcAft>
                <a:spcPts val="0"/>
              </a:spcAft>
              <a:buClr>
                <a:schemeClr val="lt1"/>
              </a:buClr>
              <a:buSzPts val="1200"/>
              <a:buChar char="•"/>
              <a:defRPr sz="1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F-logo-Greyscale.png" id="104" name="Google Shape;104;p26"/>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ull-out stats + image">
  <p:cSld name="Content + pull-out stats + image">
    <p:spTree>
      <p:nvGrpSpPr>
        <p:cNvPr id="105" name="Shape 105"/>
        <p:cNvGrpSpPr/>
        <p:nvPr/>
      </p:nvGrpSpPr>
      <p:grpSpPr>
        <a:xfrm>
          <a:off x="0" y="0"/>
          <a:ext cx="0" cy="0"/>
          <a:chOff x="0" y="0"/>
          <a:chExt cx="0" cy="0"/>
        </a:xfrm>
      </p:grpSpPr>
      <p:sp>
        <p:nvSpPr>
          <p:cNvPr id="106" name="Google Shape;106;p27"/>
          <p:cNvSpPr txBox="1"/>
          <p:nvPr>
            <p:ph idx="1" type="body"/>
          </p:nvPr>
        </p:nvSpPr>
        <p:spPr>
          <a:xfrm>
            <a:off x="4713288" y="1401933"/>
            <a:ext cx="1962150" cy="2147887"/>
          </a:xfrm>
          <a:prstGeom prst="rect">
            <a:avLst/>
          </a:prstGeom>
          <a:solidFill>
            <a:schemeClr val="dk2"/>
          </a:solid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22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27"/>
          <p:cNvSpPr txBox="1"/>
          <p:nvPr>
            <p:ph idx="2" type="body"/>
          </p:nvPr>
        </p:nvSpPr>
        <p:spPr>
          <a:xfrm>
            <a:off x="6864350" y="1401933"/>
            <a:ext cx="1962150" cy="2147887"/>
          </a:xfrm>
          <a:prstGeom prst="rect">
            <a:avLst/>
          </a:prstGeom>
          <a:solidFill>
            <a:srgbClr val="8C4799"/>
          </a:solid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22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27"/>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9" name="Google Shape;109;p27"/>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110" name="Google Shape;110;p27"/>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111" name="Google Shape;111;p27"/>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12" name="Google Shape;112;p27"/>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27"/>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sp>
        <p:nvSpPr>
          <p:cNvPr id="114" name="Google Shape;114;p27"/>
          <p:cNvSpPr txBox="1"/>
          <p:nvPr>
            <p:ph idx="3" type="body"/>
          </p:nvPr>
        </p:nvSpPr>
        <p:spPr>
          <a:xfrm>
            <a:off x="258426" y="1405380"/>
            <a:ext cx="4115137" cy="47334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F-logo-Greyscale.png" id="115" name="Google Shape;115;p27"/>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cxnSp>
        <p:nvCxnSpPr>
          <p:cNvPr id="116" name="Google Shape;116;p27"/>
          <p:cNvCxnSpPr/>
          <p:nvPr/>
        </p:nvCxnSpPr>
        <p:spPr>
          <a:xfrm>
            <a:off x="4859849" y="2111123"/>
            <a:ext cx="1635227" cy="1588"/>
          </a:xfrm>
          <a:prstGeom prst="straightConnector1">
            <a:avLst/>
          </a:prstGeom>
          <a:noFill/>
          <a:ln cap="flat" cmpd="sng" w="25400">
            <a:solidFill>
              <a:schemeClr val="lt2"/>
            </a:solidFill>
            <a:prstDash val="solid"/>
            <a:round/>
            <a:headEnd len="sm" w="sm" type="none"/>
            <a:tailEnd len="sm" w="sm" type="none"/>
          </a:ln>
        </p:spPr>
      </p:cxnSp>
      <p:cxnSp>
        <p:nvCxnSpPr>
          <p:cNvPr id="117" name="Google Shape;117;p27"/>
          <p:cNvCxnSpPr/>
          <p:nvPr/>
        </p:nvCxnSpPr>
        <p:spPr>
          <a:xfrm>
            <a:off x="7030691" y="2111123"/>
            <a:ext cx="1635227" cy="1588"/>
          </a:xfrm>
          <a:prstGeom prst="straightConnector1">
            <a:avLst/>
          </a:prstGeom>
          <a:noFill/>
          <a:ln cap="flat" cmpd="sng" w="25400">
            <a:solidFill>
              <a:schemeClr val="lt2"/>
            </a:solidFill>
            <a:prstDash val="solid"/>
            <a:round/>
            <a:headEnd len="sm" w="sm" type="none"/>
            <a:tailEnd len="sm" w="sm" type="none"/>
          </a:ln>
        </p:spPr>
      </p:cxnSp>
      <p:sp>
        <p:nvSpPr>
          <p:cNvPr id="118" name="Google Shape;118;p27"/>
          <p:cNvSpPr txBox="1"/>
          <p:nvPr>
            <p:ph idx="4" type="body"/>
          </p:nvPr>
        </p:nvSpPr>
        <p:spPr>
          <a:xfrm>
            <a:off x="4713288" y="3858611"/>
            <a:ext cx="4113212" cy="238979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chemeClr val="dk1"/>
              </a:buClr>
              <a:buSzPts val="2200"/>
              <a:buFont typeface="Arial"/>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27"/>
          <p:cNvSpPr txBox="1"/>
          <p:nvPr>
            <p:ph idx="5" type="body"/>
          </p:nvPr>
        </p:nvSpPr>
        <p:spPr>
          <a:xfrm>
            <a:off x="4781551" y="1415200"/>
            <a:ext cx="1713526" cy="509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lt1"/>
              </a:buClr>
              <a:buSzPts val="3600"/>
              <a:buNone/>
              <a:defRPr b="1" sz="3600">
                <a:solidFill>
                  <a:schemeClr val="lt1"/>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27"/>
          <p:cNvSpPr txBox="1"/>
          <p:nvPr>
            <p:ph idx="6" type="body"/>
          </p:nvPr>
        </p:nvSpPr>
        <p:spPr>
          <a:xfrm>
            <a:off x="6934201" y="1415200"/>
            <a:ext cx="1717654" cy="509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lt1"/>
              </a:buClr>
              <a:buSzPts val="3600"/>
              <a:buNone/>
              <a:defRPr b="1" sz="3600">
                <a:solidFill>
                  <a:schemeClr val="lt1"/>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27"/>
          <p:cNvSpPr txBox="1"/>
          <p:nvPr>
            <p:ph idx="7" type="body"/>
          </p:nvPr>
        </p:nvSpPr>
        <p:spPr>
          <a:xfrm>
            <a:off x="4781551" y="2180612"/>
            <a:ext cx="1713526" cy="128983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rgbClr val="FFFFFF"/>
              </a:buClr>
              <a:buSzPts val="1400"/>
              <a:buNone/>
              <a:defRPr sz="1400">
                <a:solidFill>
                  <a:srgbClr val="FFFFFF"/>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27"/>
          <p:cNvSpPr txBox="1"/>
          <p:nvPr>
            <p:ph idx="8" type="body"/>
          </p:nvPr>
        </p:nvSpPr>
        <p:spPr>
          <a:xfrm>
            <a:off x="6948265" y="2180612"/>
            <a:ext cx="1717654" cy="128983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rgbClr val="FFFFFF"/>
              </a:buClr>
              <a:buSzPts val="1400"/>
              <a:buNone/>
              <a:defRPr sz="1400">
                <a:solidFill>
                  <a:srgbClr val="FFFFFF"/>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 pull-out stat">
  <p:cSld name="Content + image + pull-out stat">
    <p:spTree>
      <p:nvGrpSpPr>
        <p:cNvPr id="123" name="Shape 123"/>
        <p:cNvGrpSpPr/>
        <p:nvPr/>
      </p:nvGrpSpPr>
      <p:grpSpPr>
        <a:xfrm>
          <a:off x="0" y="0"/>
          <a:ext cx="0" cy="0"/>
          <a:chOff x="0" y="0"/>
          <a:chExt cx="0" cy="0"/>
        </a:xfrm>
      </p:grpSpPr>
      <p:sp>
        <p:nvSpPr>
          <p:cNvPr id="124" name="Google Shape;124;p28"/>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25" name="Google Shape;125;p28"/>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126" name="Google Shape;126;p28"/>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127" name="Google Shape;127;p28"/>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28" name="Google Shape;128;p28"/>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28"/>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sp>
        <p:nvSpPr>
          <p:cNvPr id="130" name="Google Shape;130;p28"/>
          <p:cNvSpPr txBox="1"/>
          <p:nvPr>
            <p:ph idx="1" type="body"/>
          </p:nvPr>
        </p:nvSpPr>
        <p:spPr>
          <a:xfrm>
            <a:off x="258426" y="1405380"/>
            <a:ext cx="4115137" cy="47334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F-logo-Greyscale.png" id="131" name="Google Shape;131;p28"/>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sp>
        <p:nvSpPr>
          <p:cNvPr id="132" name="Google Shape;132;p28"/>
          <p:cNvSpPr txBox="1"/>
          <p:nvPr>
            <p:ph idx="2" type="body"/>
          </p:nvPr>
        </p:nvSpPr>
        <p:spPr>
          <a:xfrm>
            <a:off x="6589978" y="4114800"/>
            <a:ext cx="2236522" cy="57758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dk2"/>
              </a:buClr>
              <a:buSzPts val="4000"/>
              <a:buNone/>
              <a:defRPr b="1" sz="4000">
                <a:solidFill>
                  <a:schemeClr val="dk2"/>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3" name="Google Shape;133;p28"/>
          <p:cNvSpPr txBox="1"/>
          <p:nvPr>
            <p:ph idx="3" type="body"/>
          </p:nvPr>
        </p:nvSpPr>
        <p:spPr>
          <a:xfrm>
            <a:off x="6593739" y="4822166"/>
            <a:ext cx="2217177" cy="12890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dk2"/>
              </a:buClr>
              <a:buSzPts val="1400"/>
              <a:buNone/>
              <a:defRPr sz="1400">
                <a:solidFill>
                  <a:schemeClr val="dk2"/>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28"/>
          <p:cNvSpPr txBox="1"/>
          <p:nvPr>
            <p:ph idx="4" type="body"/>
          </p:nvPr>
        </p:nvSpPr>
        <p:spPr>
          <a:xfrm>
            <a:off x="4713288" y="1405380"/>
            <a:ext cx="4097337" cy="2442891"/>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chemeClr val="dk1"/>
              </a:buClr>
              <a:buSzPts val="2200"/>
              <a:buFont typeface="Arial"/>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large object">
  <p:cSld name="Content + large object">
    <p:spTree>
      <p:nvGrpSpPr>
        <p:cNvPr id="135" name="Shape 135"/>
        <p:cNvGrpSpPr/>
        <p:nvPr/>
      </p:nvGrpSpPr>
      <p:grpSpPr>
        <a:xfrm>
          <a:off x="0" y="0"/>
          <a:ext cx="0" cy="0"/>
          <a:chOff x="0" y="0"/>
          <a:chExt cx="0" cy="0"/>
        </a:xfrm>
      </p:grpSpPr>
      <p:sp>
        <p:nvSpPr>
          <p:cNvPr id="136" name="Google Shape;136;p29"/>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37" name="Google Shape;137;p29"/>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138" name="Google Shape;138;p29"/>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139" name="Google Shape;139;p29"/>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0" name="Google Shape;140;p29"/>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29"/>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sp>
        <p:nvSpPr>
          <p:cNvPr id="142" name="Google Shape;142;p29"/>
          <p:cNvSpPr txBox="1"/>
          <p:nvPr>
            <p:ph idx="1" type="body"/>
          </p:nvPr>
        </p:nvSpPr>
        <p:spPr>
          <a:xfrm>
            <a:off x="258426" y="1415600"/>
            <a:ext cx="8567950" cy="47453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22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F-logo-Greyscale.png" id="143" name="Google Shape;143;p29"/>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sp>
        <p:nvSpPr>
          <p:cNvPr id="144" name="Google Shape;144;p29"/>
          <p:cNvSpPr txBox="1"/>
          <p:nvPr>
            <p:ph idx="2" type="body"/>
          </p:nvPr>
        </p:nvSpPr>
        <p:spPr>
          <a:xfrm>
            <a:off x="258426" y="1948695"/>
            <a:ext cx="8568074" cy="3938071"/>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chemeClr val="dk1"/>
              </a:buClr>
              <a:buSzPts val="2200"/>
              <a:buFont typeface="Arial"/>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145" name="Shape 145"/>
        <p:cNvGrpSpPr/>
        <p:nvPr/>
      </p:nvGrpSpPr>
      <p:grpSpPr>
        <a:xfrm>
          <a:off x="0" y="0"/>
          <a:ext cx="0" cy="0"/>
          <a:chOff x="0" y="0"/>
          <a:chExt cx="0" cy="0"/>
        </a:xfrm>
      </p:grpSpPr>
      <p:sp>
        <p:nvSpPr>
          <p:cNvPr id="146" name="Google Shape;146;p30"/>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7" name="Google Shape;147;p30"/>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148" name="Google Shape;148;p30"/>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149" name="Google Shape;149;p30"/>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50" name="Google Shape;150;p30"/>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30"/>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pic>
        <p:nvPicPr>
          <p:cNvPr descr="AF-logo-Greyscale.png" id="152" name="Google Shape;152;p30"/>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53" name="Shape 153"/>
        <p:cNvGrpSpPr/>
        <p:nvPr/>
      </p:nvGrpSpPr>
      <p:grpSpPr>
        <a:xfrm>
          <a:off x="0" y="0"/>
          <a:ext cx="0" cy="0"/>
          <a:chOff x="0" y="0"/>
          <a:chExt cx="0" cy="0"/>
        </a:xfrm>
      </p:grpSpPr>
      <p:sp>
        <p:nvSpPr>
          <p:cNvPr id="154" name="Google Shape;154;p31"/>
          <p:cNvSpPr txBox="1"/>
          <p:nvPr>
            <p:ph type="ctrTitle"/>
          </p:nvPr>
        </p:nvSpPr>
        <p:spPr>
          <a:xfrm>
            <a:off x="245729" y="1215161"/>
            <a:ext cx="4280492" cy="114500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55" name="Google Shape;155;p31"/>
          <p:cNvCxnSpPr/>
          <p:nvPr/>
        </p:nvCxnSpPr>
        <p:spPr>
          <a:xfrm>
            <a:off x="357813" y="490643"/>
            <a:ext cx="8467909" cy="1588"/>
          </a:xfrm>
          <a:prstGeom prst="straightConnector1">
            <a:avLst/>
          </a:prstGeom>
          <a:noFill/>
          <a:ln cap="flat" cmpd="sng" w="12700">
            <a:solidFill>
              <a:srgbClr val="FFFFFF"/>
            </a:solidFill>
            <a:prstDash val="solid"/>
            <a:round/>
            <a:headEnd len="sm" w="sm" type="none"/>
            <a:tailEnd len="sm" w="sm" type="none"/>
          </a:ln>
        </p:spPr>
      </p:cxnSp>
      <p:sp>
        <p:nvSpPr>
          <p:cNvPr id="156" name="Google Shape;156;p31"/>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Verdana"/>
                <a:ea typeface="Verdana"/>
                <a:cs typeface="Verdana"/>
                <a:sym typeface="Verdana"/>
              </a:rPr>
              <a:t>Anna Freud National Centre for Children and Families</a:t>
            </a:r>
            <a:endParaRPr/>
          </a:p>
        </p:txBody>
      </p:sp>
      <p:pic>
        <p:nvPicPr>
          <p:cNvPr descr="AF-logo-RGB-Green+White.png" id="157" name="Google Shape;157;p31"/>
          <p:cNvPicPr preferRelativeResize="0"/>
          <p:nvPr/>
        </p:nvPicPr>
        <p:blipFill rotWithShape="1">
          <a:blip r:embed="rId3">
            <a:alphaModFix/>
          </a:blip>
          <a:srcRect b="0" l="0" r="0" t="0"/>
          <a:stretch/>
        </p:blipFill>
        <p:spPr>
          <a:xfrm>
            <a:off x="357813" y="5868612"/>
            <a:ext cx="2782899" cy="631173"/>
          </a:xfrm>
          <a:prstGeom prst="rect">
            <a:avLst/>
          </a:prstGeom>
          <a:noFill/>
          <a:ln>
            <a:noFill/>
          </a:ln>
        </p:spPr>
      </p:pic>
      <p:sp>
        <p:nvSpPr>
          <p:cNvPr id="158" name="Google Shape;158;p31"/>
          <p:cNvSpPr txBox="1"/>
          <p:nvPr>
            <p:ph idx="1" type="body"/>
          </p:nvPr>
        </p:nvSpPr>
        <p:spPr>
          <a:xfrm>
            <a:off x="245556" y="2629743"/>
            <a:ext cx="4279900" cy="1752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lt1"/>
              </a:buClr>
              <a:buSzPts val="1800"/>
              <a:buNone/>
              <a:defRPr/>
            </a:lvl1pPr>
            <a:lvl2pPr indent="-228600" lvl="1" marL="914400" algn="l">
              <a:lnSpc>
                <a:spcPct val="100000"/>
              </a:lnSpc>
              <a:spcBef>
                <a:spcPts val="1200"/>
              </a:spcBef>
              <a:spcAft>
                <a:spcPts val="0"/>
              </a:spcAft>
              <a:buClr>
                <a:schemeClr val="lt1"/>
              </a:buClr>
              <a:buSzPts val="2200"/>
              <a:buNone/>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9" name="Google Shape;159;p31"/>
          <p:cNvSpPr txBox="1"/>
          <p:nvPr/>
        </p:nvSpPr>
        <p:spPr>
          <a:xfrm>
            <a:off x="4373221" y="6220060"/>
            <a:ext cx="467141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strike="noStrike">
                <a:solidFill>
                  <a:schemeClr val="lt1"/>
                </a:solidFill>
                <a:latin typeface="Verdana"/>
                <a:ea typeface="Verdana"/>
                <a:cs typeface="Verdana"/>
                <a:sym typeface="Verdana"/>
              </a:rPr>
              <a:t>Anna Freud National Centre for Children and Families is a company limited by guarantee, company number 03819888, and a registered charity, number 1077106.</a:t>
            </a:r>
            <a:endParaRPr/>
          </a:p>
        </p:txBody>
      </p:sp>
      <p:sp>
        <p:nvSpPr>
          <p:cNvPr id="160" name="Google Shape;160;p31"/>
          <p:cNvSpPr txBox="1"/>
          <p:nvPr/>
        </p:nvSpPr>
        <p:spPr>
          <a:xfrm>
            <a:off x="4373221" y="5943831"/>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Verdana"/>
                <a:ea typeface="Verdana"/>
                <a:cs typeface="Verdana"/>
                <a:sym typeface="Verdana"/>
              </a:rPr>
              <a:t>Our Patron: Her Royal Highness The</a:t>
            </a:r>
            <a:r>
              <a:rPr b="1" lang="en-US" sz="900">
                <a:solidFill>
                  <a:schemeClr val="lt1"/>
                </a:solidFill>
                <a:latin typeface="Verdana"/>
                <a:ea typeface="Verdana"/>
                <a:cs typeface="Verdana"/>
                <a:sym typeface="Verdana"/>
              </a:rPr>
              <a:t> Duchess of Cambridge</a:t>
            </a:r>
            <a:endParaRPr b="1" sz="900">
              <a:solidFill>
                <a:schemeClr val="lt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19"/>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258426" y="1395686"/>
            <a:ext cx="8229600" cy="47334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dk1"/>
              </a:buClr>
              <a:buSzPts val="2200"/>
              <a:buNone/>
              <a:defRPr sz="2200"/>
            </a:lvl1pPr>
            <a:lvl2pPr indent="-228600" lvl="1" marL="914400" algn="l">
              <a:lnSpc>
                <a:spcPct val="100000"/>
              </a:lnSpc>
              <a:spcBef>
                <a:spcPts val="1200"/>
              </a:spcBef>
              <a:spcAft>
                <a:spcPts val="0"/>
              </a:spcAft>
              <a:buClr>
                <a:schemeClr val="dk1"/>
              </a:buClr>
              <a:buSzPts val="2200"/>
              <a:buNone/>
              <a:defRPr sz="2200"/>
            </a:lvl2pPr>
            <a:lvl3pPr indent="-368300" lvl="2" marL="1371600" algn="l">
              <a:lnSpc>
                <a:spcPct val="100000"/>
              </a:lnSpc>
              <a:spcBef>
                <a:spcPts val="600"/>
              </a:spcBef>
              <a:spcAft>
                <a:spcPts val="0"/>
              </a:spcAft>
              <a:buClr>
                <a:schemeClr val="dk1"/>
              </a:buClr>
              <a:buSzPts val="2200"/>
              <a:buChar char="•"/>
              <a:defRPr sz="2200"/>
            </a:lvl3pPr>
            <a:lvl4pPr indent="-368300" lvl="3" marL="1828800" algn="l">
              <a:lnSpc>
                <a:spcPct val="100000"/>
              </a:lnSpc>
              <a:spcBef>
                <a:spcPts val="600"/>
              </a:spcBef>
              <a:spcAft>
                <a:spcPts val="0"/>
              </a:spcAft>
              <a:buClr>
                <a:schemeClr val="dk1"/>
              </a:buClr>
              <a:buSzPts val="2200"/>
              <a:buChar char="•"/>
              <a:defRPr sz="2200"/>
            </a:lvl4pPr>
            <a:lvl5pPr indent="-368300" lvl="4" marL="2286000" algn="l">
              <a:lnSpc>
                <a:spcPct val="100000"/>
              </a:lnSpc>
              <a:spcBef>
                <a:spcPts val="600"/>
              </a:spcBef>
              <a:spcAft>
                <a:spcPts val="0"/>
              </a:spcAft>
              <a:buClr>
                <a:schemeClr val="dk1"/>
              </a:buClr>
              <a:buSzPts val="2200"/>
              <a:buChar char="•"/>
              <a:defRPr sz="2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7" name="Google Shape;27;p19"/>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28" name="Google Shape;28;p19"/>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29" name="Google Shape;29;p19"/>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0" name="Google Shape;30;p19"/>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19"/>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pic>
        <p:nvPicPr>
          <p:cNvPr descr="AF-logo-Greyscale.png" id="32" name="Google Shape;32;p19"/>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7"/>
          <p:cNvSpPr txBox="1"/>
          <p:nvPr>
            <p:ph type="ctrTitle"/>
          </p:nvPr>
        </p:nvSpPr>
        <p:spPr>
          <a:xfrm>
            <a:off x="4597573" y="1722318"/>
            <a:ext cx="4280492" cy="114500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subTitle"/>
          </p:nvPr>
        </p:nvSpPr>
        <p:spPr>
          <a:xfrm>
            <a:off x="4597573" y="3136736"/>
            <a:ext cx="4280492"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1200"/>
              </a:spcBef>
              <a:spcAft>
                <a:spcPts val="0"/>
              </a:spcAft>
              <a:buClr>
                <a:schemeClr val="lt1"/>
              </a:buClr>
              <a:buSzPts val="2200"/>
              <a:buNone/>
              <a:defRPr>
                <a:solidFill>
                  <a:schemeClr val="lt1"/>
                </a:solidFill>
                <a:latin typeface="Verdana"/>
                <a:ea typeface="Verdana"/>
                <a:cs typeface="Verdana"/>
                <a:sym typeface="Verdana"/>
              </a:defRPr>
            </a:lvl1pPr>
            <a:lvl2pPr lvl="1" algn="ctr">
              <a:lnSpc>
                <a:spcPct val="100000"/>
              </a:lnSpc>
              <a:spcBef>
                <a:spcPts val="1200"/>
              </a:spcBef>
              <a:spcAft>
                <a:spcPts val="0"/>
              </a:spcAft>
              <a:buClr>
                <a:schemeClr val="lt1"/>
              </a:buClr>
              <a:buSzPts val="2200"/>
              <a:buNone/>
              <a:defRPr>
                <a:solidFill>
                  <a:schemeClr val="lt1"/>
                </a:solidFill>
              </a:defRPr>
            </a:lvl2pPr>
            <a:lvl3pPr lvl="2" algn="ctr">
              <a:lnSpc>
                <a:spcPct val="100000"/>
              </a:lnSpc>
              <a:spcBef>
                <a:spcPts val="600"/>
              </a:spcBef>
              <a:spcAft>
                <a:spcPts val="0"/>
              </a:spcAft>
              <a:buClr>
                <a:schemeClr val="lt1"/>
              </a:buClr>
              <a:buSzPts val="2200"/>
              <a:buNone/>
              <a:defRPr>
                <a:solidFill>
                  <a:schemeClr val="lt1"/>
                </a:solidFill>
              </a:defRPr>
            </a:lvl3pPr>
            <a:lvl4pPr lvl="3" algn="ctr">
              <a:lnSpc>
                <a:spcPct val="100000"/>
              </a:lnSpc>
              <a:spcBef>
                <a:spcPts val="600"/>
              </a:spcBef>
              <a:spcAft>
                <a:spcPts val="0"/>
              </a:spcAft>
              <a:buClr>
                <a:schemeClr val="lt1"/>
              </a:buClr>
              <a:buSzPts val="2200"/>
              <a:buNone/>
              <a:defRPr>
                <a:solidFill>
                  <a:schemeClr val="lt1"/>
                </a:solidFill>
              </a:defRPr>
            </a:lvl4pPr>
            <a:lvl5pPr lvl="4" algn="ctr">
              <a:lnSpc>
                <a:spcPct val="100000"/>
              </a:lnSpc>
              <a:spcBef>
                <a:spcPts val="600"/>
              </a:spcBef>
              <a:spcAft>
                <a:spcPts val="0"/>
              </a:spcAft>
              <a:buClr>
                <a:schemeClr val="lt1"/>
              </a:buClr>
              <a:buSzPts val="22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cxnSp>
        <p:nvCxnSpPr>
          <p:cNvPr id="36" name="Google Shape;36;p17"/>
          <p:cNvCxnSpPr/>
          <p:nvPr/>
        </p:nvCxnSpPr>
        <p:spPr>
          <a:xfrm>
            <a:off x="357813" y="490643"/>
            <a:ext cx="8467909" cy="1588"/>
          </a:xfrm>
          <a:prstGeom prst="straightConnector1">
            <a:avLst/>
          </a:prstGeom>
          <a:noFill/>
          <a:ln cap="flat" cmpd="sng" w="12700">
            <a:solidFill>
              <a:srgbClr val="FFFFFF"/>
            </a:solidFill>
            <a:prstDash val="solid"/>
            <a:round/>
            <a:headEnd len="sm" w="sm" type="none"/>
            <a:tailEnd len="sm" w="sm" type="none"/>
          </a:ln>
        </p:spPr>
      </p:cxnSp>
      <p:sp>
        <p:nvSpPr>
          <p:cNvPr id="37" name="Google Shape;37;p17"/>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Verdana"/>
                <a:ea typeface="Verdana"/>
                <a:cs typeface="Verdana"/>
                <a:sym typeface="Verdana"/>
              </a:rPr>
              <a:t>Anna Freud National Centre for Children and Families</a:t>
            </a:r>
            <a:endParaRPr/>
          </a:p>
        </p:txBody>
      </p:sp>
      <p:pic>
        <p:nvPicPr>
          <p:cNvPr descr="AF-logo-RGB-Green+White.png" id="38" name="Google Shape;38;p17"/>
          <p:cNvPicPr preferRelativeResize="0"/>
          <p:nvPr/>
        </p:nvPicPr>
        <p:blipFill rotWithShape="1">
          <a:blip r:embed="rId3">
            <a:alphaModFix/>
          </a:blip>
          <a:srcRect b="0" l="0" r="0" t="0"/>
          <a:stretch/>
        </p:blipFill>
        <p:spPr>
          <a:xfrm>
            <a:off x="357813" y="5868612"/>
            <a:ext cx="2782899" cy="631173"/>
          </a:xfrm>
          <a:prstGeom prst="rect">
            <a:avLst/>
          </a:prstGeom>
          <a:noFill/>
          <a:ln>
            <a:noFill/>
          </a:ln>
        </p:spPr>
      </p:pic>
      <p:sp>
        <p:nvSpPr>
          <p:cNvPr id="39" name="Google Shape;39;p17"/>
          <p:cNvSpPr txBox="1"/>
          <p:nvPr>
            <p:ph idx="2" type="body"/>
          </p:nvPr>
        </p:nvSpPr>
        <p:spPr>
          <a:xfrm>
            <a:off x="4597573" y="1300163"/>
            <a:ext cx="3385026"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lt1"/>
              </a:buClr>
              <a:buSzPts val="1200"/>
              <a:buNone/>
              <a:defRPr sz="1200">
                <a:latin typeface="Verdana"/>
                <a:ea typeface="Verdana"/>
                <a:cs typeface="Verdana"/>
                <a:sym typeface="Verdana"/>
              </a:defRPr>
            </a:lvl1pPr>
            <a:lvl2pPr indent="-228600" lvl="1" marL="914400" algn="l">
              <a:lnSpc>
                <a:spcPct val="100000"/>
              </a:lnSpc>
              <a:spcBef>
                <a:spcPts val="1200"/>
              </a:spcBef>
              <a:spcAft>
                <a:spcPts val="0"/>
              </a:spcAft>
              <a:buClr>
                <a:schemeClr val="lt1"/>
              </a:buClr>
              <a:buSzPts val="1800"/>
              <a:buNone/>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r bullet list">
  <p:cSld name="Larger bullet list">
    <p:spTree>
      <p:nvGrpSpPr>
        <p:cNvPr id="40" name="Shape 40"/>
        <p:cNvGrpSpPr/>
        <p:nvPr/>
      </p:nvGrpSpPr>
      <p:grpSpPr>
        <a:xfrm>
          <a:off x="0" y="0"/>
          <a:ext cx="0" cy="0"/>
          <a:chOff x="0" y="0"/>
          <a:chExt cx="0" cy="0"/>
        </a:xfrm>
      </p:grpSpPr>
      <p:sp>
        <p:nvSpPr>
          <p:cNvPr id="41" name="Google Shape;41;p20"/>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2" name="Google Shape;42;p20"/>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43" name="Google Shape;43;p20"/>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44" name="Google Shape;44;p20"/>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5" name="Google Shape;45;p20"/>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20"/>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pic>
        <p:nvPicPr>
          <p:cNvPr descr="AF-logo-Greyscale.png" id="47" name="Google Shape;47;p20"/>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sp>
        <p:nvSpPr>
          <p:cNvPr id="48" name="Google Shape;48;p20"/>
          <p:cNvSpPr txBox="1"/>
          <p:nvPr>
            <p:ph idx="1" type="body"/>
          </p:nvPr>
        </p:nvSpPr>
        <p:spPr>
          <a:xfrm>
            <a:off x="1211767" y="1600200"/>
            <a:ext cx="6949363" cy="4191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2200"/>
              <a:buNone/>
              <a:defRPr sz="2200"/>
            </a:lvl1pPr>
            <a:lvl2pPr indent="-228600" lvl="1" marL="914400" algn="l">
              <a:lnSpc>
                <a:spcPct val="100000"/>
              </a:lnSpc>
              <a:spcBef>
                <a:spcPts val="1200"/>
              </a:spcBef>
              <a:spcAft>
                <a:spcPts val="0"/>
              </a:spcAft>
              <a:buClr>
                <a:schemeClr val="dk1"/>
              </a:buClr>
              <a:buSzPts val="2200"/>
              <a:buNone/>
              <a:defRPr sz="2200"/>
            </a:lvl2pPr>
            <a:lvl3pPr indent="-368300" lvl="2" marL="1371600" algn="l">
              <a:lnSpc>
                <a:spcPct val="100000"/>
              </a:lnSpc>
              <a:spcBef>
                <a:spcPts val="600"/>
              </a:spcBef>
              <a:spcAft>
                <a:spcPts val="0"/>
              </a:spcAft>
              <a:buClr>
                <a:schemeClr val="dk1"/>
              </a:buClr>
              <a:buSzPts val="2200"/>
              <a:buChar char="•"/>
              <a:defRPr sz="2200"/>
            </a:lvl3pPr>
            <a:lvl4pPr indent="-368300" lvl="3" marL="1828800" algn="l">
              <a:lnSpc>
                <a:spcPct val="100000"/>
              </a:lnSpc>
              <a:spcBef>
                <a:spcPts val="600"/>
              </a:spcBef>
              <a:spcAft>
                <a:spcPts val="0"/>
              </a:spcAft>
              <a:buClr>
                <a:schemeClr val="dk1"/>
              </a:buClr>
              <a:buSzPts val="2200"/>
              <a:buChar char="•"/>
              <a:defRPr sz="2200"/>
            </a:lvl4pPr>
            <a:lvl5pPr indent="-368300" lvl="4" marL="2286000" algn="l">
              <a:lnSpc>
                <a:spcPct val="100000"/>
              </a:lnSpc>
              <a:spcBef>
                <a:spcPts val="600"/>
              </a:spcBef>
              <a:spcAft>
                <a:spcPts val="0"/>
              </a:spcAft>
              <a:buClr>
                <a:schemeClr val="dk1"/>
              </a:buClr>
              <a:buSzPts val="2200"/>
              <a:buChar char="•"/>
              <a:defRPr sz="2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Green">
  <p:cSld name="Section Break - Green">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21"/>
          <p:cNvSpPr txBox="1"/>
          <p:nvPr>
            <p:ph type="ctrTitle"/>
          </p:nvPr>
        </p:nvSpPr>
        <p:spPr>
          <a:xfrm>
            <a:off x="280512" y="1722318"/>
            <a:ext cx="5264538" cy="114500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 type="subTitle"/>
          </p:nvPr>
        </p:nvSpPr>
        <p:spPr>
          <a:xfrm>
            <a:off x="280512" y="3136736"/>
            <a:ext cx="5264538"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1200"/>
              </a:spcBef>
              <a:spcAft>
                <a:spcPts val="0"/>
              </a:spcAft>
              <a:buClr>
                <a:schemeClr val="lt1"/>
              </a:buClr>
              <a:buSzPts val="2200"/>
              <a:buNone/>
              <a:defRPr>
                <a:solidFill>
                  <a:schemeClr val="lt1"/>
                </a:solidFill>
                <a:latin typeface="Verdana"/>
                <a:ea typeface="Verdana"/>
                <a:cs typeface="Verdana"/>
                <a:sym typeface="Verdana"/>
              </a:defRPr>
            </a:lvl1pPr>
            <a:lvl2pPr lvl="1" algn="ctr">
              <a:lnSpc>
                <a:spcPct val="100000"/>
              </a:lnSpc>
              <a:spcBef>
                <a:spcPts val="1200"/>
              </a:spcBef>
              <a:spcAft>
                <a:spcPts val="0"/>
              </a:spcAft>
              <a:buClr>
                <a:schemeClr val="lt1"/>
              </a:buClr>
              <a:buSzPts val="2200"/>
              <a:buNone/>
              <a:defRPr>
                <a:solidFill>
                  <a:schemeClr val="lt1"/>
                </a:solidFill>
              </a:defRPr>
            </a:lvl2pPr>
            <a:lvl3pPr lvl="2" algn="ctr">
              <a:lnSpc>
                <a:spcPct val="100000"/>
              </a:lnSpc>
              <a:spcBef>
                <a:spcPts val="600"/>
              </a:spcBef>
              <a:spcAft>
                <a:spcPts val="0"/>
              </a:spcAft>
              <a:buClr>
                <a:schemeClr val="lt1"/>
              </a:buClr>
              <a:buSzPts val="2200"/>
              <a:buNone/>
              <a:defRPr>
                <a:solidFill>
                  <a:schemeClr val="lt1"/>
                </a:solidFill>
              </a:defRPr>
            </a:lvl3pPr>
            <a:lvl4pPr lvl="3" algn="ctr">
              <a:lnSpc>
                <a:spcPct val="100000"/>
              </a:lnSpc>
              <a:spcBef>
                <a:spcPts val="600"/>
              </a:spcBef>
              <a:spcAft>
                <a:spcPts val="0"/>
              </a:spcAft>
              <a:buClr>
                <a:schemeClr val="lt1"/>
              </a:buClr>
              <a:buSzPts val="2200"/>
              <a:buNone/>
              <a:defRPr>
                <a:solidFill>
                  <a:schemeClr val="lt1"/>
                </a:solidFill>
              </a:defRPr>
            </a:lvl4pPr>
            <a:lvl5pPr lvl="4" algn="ctr">
              <a:lnSpc>
                <a:spcPct val="100000"/>
              </a:lnSpc>
              <a:spcBef>
                <a:spcPts val="600"/>
              </a:spcBef>
              <a:spcAft>
                <a:spcPts val="0"/>
              </a:spcAft>
              <a:buClr>
                <a:schemeClr val="lt1"/>
              </a:buClr>
              <a:buSzPts val="22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52" name="Google Shape;52;p21"/>
          <p:cNvSpPr txBox="1"/>
          <p:nvPr>
            <p:ph idx="2" type="body"/>
          </p:nvPr>
        </p:nvSpPr>
        <p:spPr>
          <a:xfrm>
            <a:off x="280512" y="1300163"/>
            <a:ext cx="3385026"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lt1"/>
              </a:buClr>
              <a:buSzPts val="1200"/>
              <a:buNone/>
              <a:defRPr sz="1200">
                <a:latin typeface="Verdana"/>
                <a:ea typeface="Verdana"/>
                <a:cs typeface="Verdana"/>
                <a:sym typeface="Verdana"/>
              </a:defRPr>
            </a:lvl1pPr>
            <a:lvl2pPr indent="-228600" lvl="1" marL="914400" algn="l">
              <a:lnSpc>
                <a:spcPct val="100000"/>
              </a:lnSpc>
              <a:spcBef>
                <a:spcPts val="1200"/>
              </a:spcBef>
              <a:spcAft>
                <a:spcPts val="0"/>
              </a:spcAft>
              <a:buClr>
                <a:schemeClr val="lt1"/>
              </a:buClr>
              <a:buSzPts val="1800"/>
              <a:buNone/>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53" name="Google Shape;53;p21"/>
          <p:cNvCxnSpPr/>
          <p:nvPr/>
        </p:nvCxnSpPr>
        <p:spPr>
          <a:xfrm>
            <a:off x="357813" y="490643"/>
            <a:ext cx="8467909" cy="1588"/>
          </a:xfrm>
          <a:prstGeom prst="straightConnector1">
            <a:avLst/>
          </a:prstGeom>
          <a:noFill/>
          <a:ln cap="flat" cmpd="sng" w="12700">
            <a:solidFill>
              <a:srgbClr val="FFFFFF"/>
            </a:solidFill>
            <a:prstDash val="solid"/>
            <a:round/>
            <a:headEnd len="sm" w="sm" type="none"/>
            <a:tailEnd len="sm" w="sm" type="none"/>
          </a:ln>
        </p:spPr>
      </p:cxnSp>
      <p:sp>
        <p:nvSpPr>
          <p:cNvPr id="54" name="Google Shape;54;p21"/>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Verdana"/>
                <a:ea typeface="Verdana"/>
                <a:cs typeface="Verdana"/>
                <a:sym typeface="Verdana"/>
              </a:rPr>
              <a:t>Anna Freud National Centre for Children and Families</a:t>
            </a:r>
            <a:endParaRPr/>
          </a:p>
        </p:txBody>
      </p:sp>
      <p:sp>
        <p:nvSpPr>
          <p:cNvPr id="55" name="Google Shape;55;p21"/>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chemeClr val="lt1"/>
                </a:solidFill>
                <a:latin typeface="Verdana"/>
                <a:ea typeface="Verdana"/>
                <a:cs typeface="Verdana"/>
                <a:sym typeface="Verdana"/>
              </a:defRPr>
            </a:lvl1pPr>
            <a:lvl2pPr indent="0" lvl="1" marL="0" algn="r">
              <a:spcBef>
                <a:spcPts val="0"/>
              </a:spcBef>
              <a:buNone/>
              <a:defRPr b="1" sz="900">
                <a:solidFill>
                  <a:schemeClr val="lt1"/>
                </a:solidFill>
                <a:latin typeface="Verdana"/>
                <a:ea typeface="Verdana"/>
                <a:cs typeface="Verdana"/>
                <a:sym typeface="Verdana"/>
              </a:defRPr>
            </a:lvl2pPr>
            <a:lvl3pPr indent="0" lvl="2" marL="0" algn="r">
              <a:spcBef>
                <a:spcPts val="0"/>
              </a:spcBef>
              <a:buNone/>
              <a:defRPr b="1" sz="900">
                <a:solidFill>
                  <a:schemeClr val="lt1"/>
                </a:solidFill>
                <a:latin typeface="Verdana"/>
                <a:ea typeface="Verdana"/>
                <a:cs typeface="Verdana"/>
                <a:sym typeface="Verdana"/>
              </a:defRPr>
            </a:lvl3pPr>
            <a:lvl4pPr indent="0" lvl="3" marL="0" algn="r">
              <a:spcBef>
                <a:spcPts val="0"/>
              </a:spcBef>
              <a:buNone/>
              <a:defRPr b="1" sz="900">
                <a:solidFill>
                  <a:schemeClr val="lt1"/>
                </a:solidFill>
                <a:latin typeface="Verdana"/>
                <a:ea typeface="Verdana"/>
                <a:cs typeface="Verdana"/>
                <a:sym typeface="Verdana"/>
              </a:defRPr>
            </a:lvl4pPr>
            <a:lvl5pPr indent="0" lvl="4" marL="0" algn="r">
              <a:spcBef>
                <a:spcPts val="0"/>
              </a:spcBef>
              <a:buNone/>
              <a:defRPr b="1" sz="900">
                <a:solidFill>
                  <a:schemeClr val="lt1"/>
                </a:solidFill>
                <a:latin typeface="Verdana"/>
                <a:ea typeface="Verdana"/>
                <a:cs typeface="Verdana"/>
                <a:sym typeface="Verdana"/>
              </a:defRPr>
            </a:lvl5pPr>
            <a:lvl6pPr indent="0" lvl="5" marL="0" algn="r">
              <a:spcBef>
                <a:spcPts val="0"/>
              </a:spcBef>
              <a:buNone/>
              <a:defRPr b="1" sz="900">
                <a:solidFill>
                  <a:schemeClr val="lt1"/>
                </a:solidFill>
                <a:latin typeface="Verdana"/>
                <a:ea typeface="Verdana"/>
                <a:cs typeface="Verdana"/>
                <a:sym typeface="Verdana"/>
              </a:defRPr>
            </a:lvl6pPr>
            <a:lvl7pPr indent="0" lvl="6" marL="0" algn="r">
              <a:spcBef>
                <a:spcPts val="0"/>
              </a:spcBef>
              <a:buNone/>
              <a:defRPr b="1" sz="900">
                <a:solidFill>
                  <a:schemeClr val="lt1"/>
                </a:solidFill>
                <a:latin typeface="Verdana"/>
                <a:ea typeface="Verdana"/>
                <a:cs typeface="Verdana"/>
                <a:sym typeface="Verdana"/>
              </a:defRPr>
            </a:lvl7pPr>
            <a:lvl8pPr indent="0" lvl="7" marL="0" algn="r">
              <a:spcBef>
                <a:spcPts val="0"/>
              </a:spcBef>
              <a:buNone/>
              <a:defRPr b="1" sz="900">
                <a:solidFill>
                  <a:schemeClr val="lt1"/>
                </a:solidFill>
                <a:latin typeface="Verdana"/>
                <a:ea typeface="Verdana"/>
                <a:cs typeface="Verdana"/>
                <a:sym typeface="Verdana"/>
              </a:defRPr>
            </a:lvl8pPr>
            <a:lvl9pPr indent="0" lvl="8" marL="0" algn="r">
              <a:spcBef>
                <a:spcPts val="0"/>
              </a:spcBef>
              <a:buNone/>
              <a:defRPr b="1" sz="900">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AF-logo-RGB-Green+White.png" id="56" name="Google Shape;56;p21"/>
          <p:cNvPicPr preferRelativeResize="0"/>
          <p:nvPr/>
        </p:nvPicPr>
        <p:blipFill rotWithShape="1">
          <a:blip r:embed="rId3">
            <a:alphaModFix/>
          </a:blip>
          <a:srcRect b="0" l="0" r="0" t="0"/>
          <a:stretch/>
        </p:blipFill>
        <p:spPr>
          <a:xfrm>
            <a:off x="348192" y="6110809"/>
            <a:ext cx="1890332" cy="4287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Purple">
  <p:cSld name="Section Break - Purple">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22"/>
          <p:cNvSpPr txBox="1"/>
          <p:nvPr>
            <p:ph type="ctrTitle"/>
          </p:nvPr>
        </p:nvSpPr>
        <p:spPr>
          <a:xfrm>
            <a:off x="280511" y="1722318"/>
            <a:ext cx="5245149" cy="114500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2"/>
          <p:cNvSpPr txBox="1"/>
          <p:nvPr>
            <p:ph idx="1" type="subTitle"/>
          </p:nvPr>
        </p:nvSpPr>
        <p:spPr>
          <a:xfrm>
            <a:off x="280511" y="3136736"/>
            <a:ext cx="5245149"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1200"/>
              </a:spcBef>
              <a:spcAft>
                <a:spcPts val="0"/>
              </a:spcAft>
              <a:buClr>
                <a:schemeClr val="lt1"/>
              </a:buClr>
              <a:buSzPts val="2200"/>
              <a:buNone/>
              <a:defRPr>
                <a:solidFill>
                  <a:schemeClr val="lt1"/>
                </a:solidFill>
                <a:latin typeface="Verdana"/>
                <a:ea typeface="Verdana"/>
                <a:cs typeface="Verdana"/>
                <a:sym typeface="Verdana"/>
              </a:defRPr>
            </a:lvl1pPr>
            <a:lvl2pPr lvl="1" algn="ctr">
              <a:lnSpc>
                <a:spcPct val="100000"/>
              </a:lnSpc>
              <a:spcBef>
                <a:spcPts val="1200"/>
              </a:spcBef>
              <a:spcAft>
                <a:spcPts val="0"/>
              </a:spcAft>
              <a:buClr>
                <a:schemeClr val="lt1"/>
              </a:buClr>
              <a:buSzPts val="2200"/>
              <a:buNone/>
              <a:defRPr>
                <a:solidFill>
                  <a:schemeClr val="lt1"/>
                </a:solidFill>
              </a:defRPr>
            </a:lvl2pPr>
            <a:lvl3pPr lvl="2" algn="ctr">
              <a:lnSpc>
                <a:spcPct val="100000"/>
              </a:lnSpc>
              <a:spcBef>
                <a:spcPts val="600"/>
              </a:spcBef>
              <a:spcAft>
                <a:spcPts val="0"/>
              </a:spcAft>
              <a:buClr>
                <a:schemeClr val="lt1"/>
              </a:buClr>
              <a:buSzPts val="2200"/>
              <a:buNone/>
              <a:defRPr>
                <a:solidFill>
                  <a:schemeClr val="lt1"/>
                </a:solidFill>
              </a:defRPr>
            </a:lvl3pPr>
            <a:lvl4pPr lvl="3" algn="ctr">
              <a:lnSpc>
                <a:spcPct val="100000"/>
              </a:lnSpc>
              <a:spcBef>
                <a:spcPts val="600"/>
              </a:spcBef>
              <a:spcAft>
                <a:spcPts val="0"/>
              </a:spcAft>
              <a:buClr>
                <a:schemeClr val="lt1"/>
              </a:buClr>
              <a:buSzPts val="2200"/>
              <a:buNone/>
              <a:defRPr>
                <a:solidFill>
                  <a:schemeClr val="lt1"/>
                </a:solidFill>
              </a:defRPr>
            </a:lvl4pPr>
            <a:lvl5pPr lvl="4" algn="ctr">
              <a:lnSpc>
                <a:spcPct val="100000"/>
              </a:lnSpc>
              <a:spcBef>
                <a:spcPts val="600"/>
              </a:spcBef>
              <a:spcAft>
                <a:spcPts val="0"/>
              </a:spcAft>
              <a:buClr>
                <a:schemeClr val="lt1"/>
              </a:buClr>
              <a:buSzPts val="22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60" name="Google Shape;60;p22"/>
          <p:cNvSpPr txBox="1"/>
          <p:nvPr>
            <p:ph idx="2" type="body"/>
          </p:nvPr>
        </p:nvSpPr>
        <p:spPr>
          <a:xfrm>
            <a:off x="280512" y="1300163"/>
            <a:ext cx="3385026"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lt1"/>
              </a:buClr>
              <a:buSzPts val="1200"/>
              <a:buNone/>
              <a:defRPr sz="1200">
                <a:latin typeface="Verdana"/>
                <a:ea typeface="Verdana"/>
                <a:cs typeface="Verdana"/>
                <a:sym typeface="Verdana"/>
              </a:defRPr>
            </a:lvl1pPr>
            <a:lvl2pPr indent="-228600" lvl="1" marL="914400" algn="l">
              <a:lnSpc>
                <a:spcPct val="100000"/>
              </a:lnSpc>
              <a:spcBef>
                <a:spcPts val="1200"/>
              </a:spcBef>
              <a:spcAft>
                <a:spcPts val="0"/>
              </a:spcAft>
              <a:buClr>
                <a:schemeClr val="lt1"/>
              </a:buClr>
              <a:buSzPts val="1800"/>
              <a:buNone/>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61" name="Google Shape;61;p22"/>
          <p:cNvCxnSpPr/>
          <p:nvPr/>
        </p:nvCxnSpPr>
        <p:spPr>
          <a:xfrm>
            <a:off x="357813" y="490643"/>
            <a:ext cx="8467909" cy="1588"/>
          </a:xfrm>
          <a:prstGeom prst="straightConnector1">
            <a:avLst/>
          </a:prstGeom>
          <a:noFill/>
          <a:ln cap="flat" cmpd="sng" w="12700">
            <a:solidFill>
              <a:srgbClr val="FFFFFF"/>
            </a:solidFill>
            <a:prstDash val="solid"/>
            <a:round/>
            <a:headEnd len="sm" w="sm" type="none"/>
            <a:tailEnd len="sm" w="sm" type="none"/>
          </a:ln>
        </p:spPr>
      </p:cxnSp>
      <p:sp>
        <p:nvSpPr>
          <p:cNvPr id="62" name="Google Shape;62;p22"/>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Verdana"/>
                <a:ea typeface="Verdana"/>
                <a:cs typeface="Verdana"/>
                <a:sym typeface="Verdana"/>
              </a:rPr>
              <a:t>Anna Freud National Centre for Children and Families</a:t>
            </a:r>
            <a:endParaRPr/>
          </a:p>
        </p:txBody>
      </p:sp>
      <p:pic>
        <p:nvPicPr>
          <p:cNvPr descr="AF-logo-RGB-Purple+White.png" id="63" name="Google Shape;63;p22"/>
          <p:cNvPicPr preferRelativeResize="0"/>
          <p:nvPr/>
        </p:nvPicPr>
        <p:blipFill rotWithShape="1">
          <a:blip r:embed="rId3">
            <a:alphaModFix/>
          </a:blip>
          <a:srcRect b="0" l="0" r="0" t="0"/>
          <a:stretch/>
        </p:blipFill>
        <p:spPr>
          <a:xfrm>
            <a:off x="348192" y="6110809"/>
            <a:ext cx="1890332" cy="428735"/>
          </a:xfrm>
          <a:prstGeom prst="rect">
            <a:avLst/>
          </a:prstGeom>
          <a:noFill/>
          <a:ln>
            <a:noFill/>
          </a:ln>
        </p:spPr>
      </p:pic>
      <p:sp>
        <p:nvSpPr>
          <p:cNvPr id="64" name="Google Shape;64;p22"/>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chemeClr val="lt1"/>
                </a:solidFill>
                <a:latin typeface="Verdana"/>
                <a:ea typeface="Verdana"/>
                <a:cs typeface="Verdana"/>
                <a:sym typeface="Verdana"/>
              </a:defRPr>
            </a:lvl1pPr>
            <a:lvl2pPr indent="0" lvl="1" marL="0" algn="r">
              <a:spcBef>
                <a:spcPts val="0"/>
              </a:spcBef>
              <a:buNone/>
              <a:defRPr b="1" sz="900">
                <a:solidFill>
                  <a:schemeClr val="lt1"/>
                </a:solidFill>
                <a:latin typeface="Verdana"/>
                <a:ea typeface="Verdana"/>
                <a:cs typeface="Verdana"/>
                <a:sym typeface="Verdana"/>
              </a:defRPr>
            </a:lvl2pPr>
            <a:lvl3pPr indent="0" lvl="2" marL="0" algn="r">
              <a:spcBef>
                <a:spcPts val="0"/>
              </a:spcBef>
              <a:buNone/>
              <a:defRPr b="1" sz="900">
                <a:solidFill>
                  <a:schemeClr val="lt1"/>
                </a:solidFill>
                <a:latin typeface="Verdana"/>
                <a:ea typeface="Verdana"/>
                <a:cs typeface="Verdana"/>
                <a:sym typeface="Verdana"/>
              </a:defRPr>
            </a:lvl3pPr>
            <a:lvl4pPr indent="0" lvl="3" marL="0" algn="r">
              <a:spcBef>
                <a:spcPts val="0"/>
              </a:spcBef>
              <a:buNone/>
              <a:defRPr b="1" sz="900">
                <a:solidFill>
                  <a:schemeClr val="lt1"/>
                </a:solidFill>
                <a:latin typeface="Verdana"/>
                <a:ea typeface="Verdana"/>
                <a:cs typeface="Verdana"/>
                <a:sym typeface="Verdana"/>
              </a:defRPr>
            </a:lvl4pPr>
            <a:lvl5pPr indent="0" lvl="4" marL="0" algn="r">
              <a:spcBef>
                <a:spcPts val="0"/>
              </a:spcBef>
              <a:buNone/>
              <a:defRPr b="1" sz="900">
                <a:solidFill>
                  <a:schemeClr val="lt1"/>
                </a:solidFill>
                <a:latin typeface="Verdana"/>
                <a:ea typeface="Verdana"/>
                <a:cs typeface="Verdana"/>
                <a:sym typeface="Verdana"/>
              </a:defRPr>
            </a:lvl5pPr>
            <a:lvl6pPr indent="0" lvl="5" marL="0" algn="r">
              <a:spcBef>
                <a:spcPts val="0"/>
              </a:spcBef>
              <a:buNone/>
              <a:defRPr b="1" sz="900">
                <a:solidFill>
                  <a:schemeClr val="lt1"/>
                </a:solidFill>
                <a:latin typeface="Verdana"/>
                <a:ea typeface="Verdana"/>
                <a:cs typeface="Verdana"/>
                <a:sym typeface="Verdana"/>
              </a:defRPr>
            </a:lvl6pPr>
            <a:lvl7pPr indent="0" lvl="6" marL="0" algn="r">
              <a:spcBef>
                <a:spcPts val="0"/>
              </a:spcBef>
              <a:buNone/>
              <a:defRPr b="1" sz="900">
                <a:solidFill>
                  <a:schemeClr val="lt1"/>
                </a:solidFill>
                <a:latin typeface="Verdana"/>
                <a:ea typeface="Verdana"/>
                <a:cs typeface="Verdana"/>
                <a:sym typeface="Verdana"/>
              </a:defRPr>
            </a:lvl7pPr>
            <a:lvl8pPr indent="0" lvl="7" marL="0" algn="r">
              <a:spcBef>
                <a:spcPts val="0"/>
              </a:spcBef>
              <a:buNone/>
              <a:defRPr b="1" sz="900">
                <a:solidFill>
                  <a:schemeClr val="lt1"/>
                </a:solidFill>
                <a:latin typeface="Verdana"/>
                <a:ea typeface="Verdana"/>
                <a:cs typeface="Verdana"/>
                <a:sym typeface="Verdana"/>
              </a:defRPr>
            </a:lvl8pPr>
            <a:lvl9pPr indent="0" lvl="8" marL="0" algn="r">
              <a:spcBef>
                <a:spcPts val="0"/>
              </a:spcBef>
              <a:buNone/>
              <a:defRPr b="1" sz="900">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Blue">
  <p:cSld name="Section Break - Blue">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23"/>
          <p:cNvSpPr txBox="1"/>
          <p:nvPr>
            <p:ph type="ctrTitle"/>
          </p:nvPr>
        </p:nvSpPr>
        <p:spPr>
          <a:xfrm>
            <a:off x="280511" y="1722318"/>
            <a:ext cx="5254843" cy="114500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txBox="1"/>
          <p:nvPr>
            <p:ph idx="1" type="subTitle"/>
          </p:nvPr>
        </p:nvSpPr>
        <p:spPr>
          <a:xfrm>
            <a:off x="280511" y="3136736"/>
            <a:ext cx="5254843"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1200"/>
              </a:spcBef>
              <a:spcAft>
                <a:spcPts val="0"/>
              </a:spcAft>
              <a:buClr>
                <a:schemeClr val="lt1"/>
              </a:buClr>
              <a:buSzPts val="2200"/>
              <a:buNone/>
              <a:defRPr>
                <a:solidFill>
                  <a:schemeClr val="lt1"/>
                </a:solidFill>
                <a:latin typeface="Verdana"/>
                <a:ea typeface="Verdana"/>
                <a:cs typeface="Verdana"/>
                <a:sym typeface="Verdana"/>
              </a:defRPr>
            </a:lvl1pPr>
            <a:lvl2pPr lvl="1" algn="ctr">
              <a:lnSpc>
                <a:spcPct val="100000"/>
              </a:lnSpc>
              <a:spcBef>
                <a:spcPts val="1200"/>
              </a:spcBef>
              <a:spcAft>
                <a:spcPts val="0"/>
              </a:spcAft>
              <a:buClr>
                <a:schemeClr val="lt1"/>
              </a:buClr>
              <a:buSzPts val="2200"/>
              <a:buNone/>
              <a:defRPr>
                <a:solidFill>
                  <a:schemeClr val="lt1"/>
                </a:solidFill>
              </a:defRPr>
            </a:lvl2pPr>
            <a:lvl3pPr lvl="2" algn="ctr">
              <a:lnSpc>
                <a:spcPct val="100000"/>
              </a:lnSpc>
              <a:spcBef>
                <a:spcPts val="600"/>
              </a:spcBef>
              <a:spcAft>
                <a:spcPts val="0"/>
              </a:spcAft>
              <a:buClr>
                <a:schemeClr val="lt1"/>
              </a:buClr>
              <a:buSzPts val="2200"/>
              <a:buNone/>
              <a:defRPr>
                <a:solidFill>
                  <a:schemeClr val="lt1"/>
                </a:solidFill>
              </a:defRPr>
            </a:lvl3pPr>
            <a:lvl4pPr lvl="3" algn="ctr">
              <a:lnSpc>
                <a:spcPct val="100000"/>
              </a:lnSpc>
              <a:spcBef>
                <a:spcPts val="600"/>
              </a:spcBef>
              <a:spcAft>
                <a:spcPts val="0"/>
              </a:spcAft>
              <a:buClr>
                <a:schemeClr val="lt1"/>
              </a:buClr>
              <a:buSzPts val="2200"/>
              <a:buNone/>
              <a:defRPr>
                <a:solidFill>
                  <a:schemeClr val="lt1"/>
                </a:solidFill>
              </a:defRPr>
            </a:lvl4pPr>
            <a:lvl5pPr lvl="4" algn="ctr">
              <a:lnSpc>
                <a:spcPct val="100000"/>
              </a:lnSpc>
              <a:spcBef>
                <a:spcPts val="600"/>
              </a:spcBef>
              <a:spcAft>
                <a:spcPts val="0"/>
              </a:spcAft>
              <a:buClr>
                <a:schemeClr val="lt1"/>
              </a:buClr>
              <a:buSzPts val="22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68" name="Google Shape;68;p23"/>
          <p:cNvSpPr txBox="1"/>
          <p:nvPr>
            <p:ph idx="2" type="body"/>
          </p:nvPr>
        </p:nvSpPr>
        <p:spPr>
          <a:xfrm>
            <a:off x="280512" y="1300163"/>
            <a:ext cx="3385026"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lt1"/>
              </a:buClr>
              <a:buSzPts val="1200"/>
              <a:buNone/>
              <a:defRPr sz="1200">
                <a:latin typeface="Verdana"/>
                <a:ea typeface="Verdana"/>
                <a:cs typeface="Verdana"/>
                <a:sym typeface="Verdana"/>
              </a:defRPr>
            </a:lvl1pPr>
            <a:lvl2pPr indent="-228600" lvl="1" marL="914400" algn="l">
              <a:lnSpc>
                <a:spcPct val="100000"/>
              </a:lnSpc>
              <a:spcBef>
                <a:spcPts val="1200"/>
              </a:spcBef>
              <a:spcAft>
                <a:spcPts val="0"/>
              </a:spcAft>
              <a:buClr>
                <a:schemeClr val="lt1"/>
              </a:buClr>
              <a:buSzPts val="1800"/>
              <a:buNone/>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69" name="Google Shape;69;p23"/>
          <p:cNvCxnSpPr/>
          <p:nvPr/>
        </p:nvCxnSpPr>
        <p:spPr>
          <a:xfrm>
            <a:off x="357813" y="490643"/>
            <a:ext cx="8467909" cy="1588"/>
          </a:xfrm>
          <a:prstGeom prst="straightConnector1">
            <a:avLst/>
          </a:prstGeom>
          <a:noFill/>
          <a:ln cap="flat" cmpd="sng" w="12700">
            <a:solidFill>
              <a:srgbClr val="FFFFFF"/>
            </a:solidFill>
            <a:prstDash val="solid"/>
            <a:round/>
            <a:headEnd len="sm" w="sm" type="none"/>
            <a:tailEnd len="sm" w="sm" type="none"/>
          </a:ln>
        </p:spPr>
      </p:cxnSp>
      <p:sp>
        <p:nvSpPr>
          <p:cNvPr id="70" name="Google Shape;70;p23"/>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Verdana"/>
                <a:ea typeface="Verdana"/>
                <a:cs typeface="Verdana"/>
                <a:sym typeface="Verdana"/>
              </a:rPr>
              <a:t>Anna Freud National Centre for Children and Families</a:t>
            </a:r>
            <a:endParaRPr/>
          </a:p>
        </p:txBody>
      </p:sp>
      <p:pic>
        <p:nvPicPr>
          <p:cNvPr descr="AF-logo-RGB-Blue+White.png" id="71" name="Google Shape;71;p23"/>
          <p:cNvPicPr preferRelativeResize="0"/>
          <p:nvPr/>
        </p:nvPicPr>
        <p:blipFill rotWithShape="1">
          <a:blip r:embed="rId3">
            <a:alphaModFix/>
          </a:blip>
          <a:srcRect b="0" l="0" r="0" t="0"/>
          <a:stretch/>
        </p:blipFill>
        <p:spPr>
          <a:xfrm>
            <a:off x="344595" y="6110809"/>
            <a:ext cx="1890332" cy="428735"/>
          </a:xfrm>
          <a:prstGeom prst="rect">
            <a:avLst/>
          </a:prstGeom>
          <a:noFill/>
          <a:ln>
            <a:noFill/>
          </a:ln>
        </p:spPr>
      </p:pic>
      <p:sp>
        <p:nvSpPr>
          <p:cNvPr id="72" name="Google Shape;72;p23"/>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chemeClr val="lt1"/>
                </a:solidFill>
                <a:latin typeface="Verdana"/>
                <a:ea typeface="Verdana"/>
                <a:cs typeface="Verdana"/>
                <a:sym typeface="Verdana"/>
              </a:defRPr>
            </a:lvl1pPr>
            <a:lvl2pPr indent="0" lvl="1" marL="0" algn="r">
              <a:spcBef>
                <a:spcPts val="0"/>
              </a:spcBef>
              <a:buNone/>
              <a:defRPr b="1" sz="900">
                <a:solidFill>
                  <a:schemeClr val="lt1"/>
                </a:solidFill>
                <a:latin typeface="Verdana"/>
                <a:ea typeface="Verdana"/>
                <a:cs typeface="Verdana"/>
                <a:sym typeface="Verdana"/>
              </a:defRPr>
            </a:lvl2pPr>
            <a:lvl3pPr indent="0" lvl="2" marL="0" algn="r">
              <a:spcBef>
                <a:spcPts val="0"/>
              </a:spcBef>
              <a:buNone/>
              <a:defRPr b="1" sz="900">
                <a:solidFill>
                  <a:schemeClr val="lt1"/>
                </a:solidFill>
                <a:latin typeface="Verdana"/>
                <a:ea typeface="Verdana"/>
                <a:cs typeface="Verdana"/>
                <a:sym typeface="Verdana"/>
              </a:defRPr>
            </a:lvl3pPr>
            <a:lvl4pPr indent="0" lvl="3" marL="0" algn="r">
              <a:spcBef>
                <a:spcPts val="0"/>
              </a:spcBef>
              <a:buNone/>
              <a:defRPr b="1" sz="900">
                <a:solidFill>
                  <a:schemeClr val="lt1"/>
                </a:solidFill>
                <a:latin typeface="Verdana"/>
                <a:ea typeface="Verdana"/>
                <a:cs typeface="Verdana"/>
                <a:sym typeface="Verdana"/>
              </a:defRPr>
            </a:lvl4pPr>
            <a:lvl5pPr indent="0" lvl="4" marL="0" algn="r">
              <a:spcBef>
                <a:spcPts val="0"/>
              </a:spcBef>
              <a:buNone/>
              <a:defRPr b="1" sz="900">
                <a:solidFill>
                  <a:schemeClr val="lt1"/>
                </a:solidFill>
                <a:latin typeface="Verdana"/>
                <a:ea typeface="Verdana"/>
                <a:cs typeface="Verdana"/>
                <a:sym typeface="Verdana"/>
              </a:defRPr>
            </a:lvl5pPr>
            <a:lvl6pPr indent="0" lvl="5" marL="0" algn="r">
              <a:spcBef>
                <a:spcPts val="0"/>
              </a:spcBef>
              <a:buNone/>
              <a:defRPr b="1" sz="900">
                <a:solidFill>
                  <a:schemeClr val="lt1"/>
                </a:solidFill>
                <a:latin typeface="Verdana"/>
                <a:ea typeface="Verdana"/>
                <a:cs typeface="Verdana"/>
                <a:sym typeface="Verdana"/>
              </a:defRPr>
            </a:lvl6pPr>
            <a:lvl7pPr indent="0" lvl="6" marL="0" algn="r">
              <a:spcBef>
                <a:spcPts val="0"/>
              </a:spcBef>
              <a:buNone/>
              <a:defRPr b="1" sz="900">
                <a:solidFill>
                  <a:schemeClr val="lt1"/>
                </a:solidFill>
                <a:latin typeface="Verdana"/>
                <a:ea typeface="Verdana"/>
                <a:cs typeface="Verdana"/>
                <a:sym typeface="Verdana"/>
              </a:defRPr>
            </a:lvl7pPr>
            <a:lvl8pPr indent="0" lvl="7" marL="0" algn="r">
              <a:spcBef>
                <a:spcPts val="0"/>
              </a:spcBef>
              <a:buNone/>
              <a:defRPr b="1" sz="900">
                <a:solidFill>
                  <a:schemeClr val="lt1"/>
                </a:solidFill>
                <a:latin typeface="Verdana"/>
                <a:ea typeface="Verdana"/>
                <a:cs typeface="Verdana"/>
                <a:sym typeface="Verdana"/>
              </a:defRPr>
            </a:lvl8pPr>
            <a:lvl9pPr indent="0" lvl="8" marL="0" algn="r">
              <a:spcBef>
                <a:spcPts val="0"/>
              </a:spcBef>
              <a:buNone/>
              <a:defRPr b="1" sz="900">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Orange">
  <p:cSld name="Section Break - Orange">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24"/>
          <p:cNvSpPr txBox="1"/>
          <p:nvPr>
            <p:ph type="ctrTitle"/>
          </p:nvPr>
        </p:nvSpPr>
        <p:spPr>
          <a:xfrm>
            <a:off x="280512" y="1722318"/>
            <a:ext cx="5264538" cy="114500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4"/>
          <p:cNvSpPr txBox="1"/>
          <p:nvPr>
            <p:ph idx="1" type="subTitle"/>
          </p:nvPr>
        </p:nvSpPr>
        <p:spPr>
          <a:xfrm>
            <a:off x="280512" y="3136736"/>
            <a:ext cx="5264538"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1200"/>
              </a:spcBef>
              <a:spcAft>
                <a:spcPts val="0"/>
              </a:spcAft>
              <a:buClr>
                <a:schemeClr val="lt1"/>
              </a:buClr>
              <a:buSzPts val="2200"/>
              <a:buNone/>
              <a:defRPr>
                <a:solidFill>
                  <a:schemeClr val="lt1"/>
                </a:solidFill>
                <a:latin typeface="Verdana"/>
                <a:ea typeface="Verdana"/>
                <a:cs typeface="Verdana"/>
                <a:sym typeface="Verdana"/>
              </a:defRPr>
            </a:lvl1pPr>
            <a:lvl2pPr lvl="1" algn="ctr">
              <a:lnSpc>
                <a:spcPct val="100000"/>
              </a:lnSpc>
              <a:spcBef>
                <a:spcPts val="1200"/>
              </a:spcBef>
              <a:spcAft>
                <a:spcPts val="0"/>
              </a:spcAft>
              <a:buClr>
                <a:schemeClr val="lt1"/>
              </a:buClr>
              <a:buSzPts val="2200"/>
              <a:buNone/>
              <a:defRPr>
                <a:solidFill>
                  <a:schemeClr val="lt1"/>
                </a:solidFill>
              </a:defRPr>
            </a:lvl2pPr>
            <a:lvl3pPr lvl="2" algn="ctr">
              <a:lnSpc>
                <a:spcPct val="100000"/>
              </a:lnSpc>
              <a:spcBef>
                <a:spcPts val="600"/>
              </a:spcBef>
              <a:spcAft>
                <a:spcPts val="0"/>
              </a:spcAft>
              <a:buClr>
                <a:schemeClr val="lt1"/>
              </a:buClr>
              <a:buSzPts val="2200"/>
              <a:buNone/>
              <a:defRPr>
                <a:solidFill>
                  <a:schemeClr val="lt1"/>
                </a:solidFill>
              </a:defRPr>
            </a:lvl3pPr>
            <a:lvl4pPr lvl="3" algn="ctr">
              <a:lnSpc>
                <a:spcPct val="100000"/>
              </a:lnSpc>
              <a:spcBef>
                <a:spcPts val="600"/>
              </a:spcBef>
              <a:spcAft>
                <a:spcPts val="0"/>
              </a:spcAft>
              <a:buClr>
                <a:schemeClr val="lt1"/>
              </a:buClr>
              <a:buSzPts val="2200"/>
              <a:buNone/>
              <a:defRPr>
                <a:solidFill>
                  <a:schemeClr val="lt1"/>
                </a:solidFill>
              </a:defRPr>
            </a:lvl4pPr>
            <a:lvl5pPr lvl="4" algn="ctr">
              <a:lnSpc>
                <a:spcPct val="100000"/>
              </a:lnSpc>
              <a:spcBef>
                <a:spcPts val="600"/>
              </a:spcBef>
              <a:spcAft>
                <a:spcPts val="0"/>
              </a:spcAft>
              <a:buClr>
                <a:schemeClr val="lt1"/>
              </a:buClr>
              <a:buSzPts val="22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76" name="Google Shape;76;p24"/>
          <p:cNvSpPr txBox="1"/>
          <p:nvPr>
            <p:ph idx="2" type="body"/>
          </p:nvPr>
        </p:nvSpPr>
        <p:spPr>
          <a:xfrm>
            <a:off x="280512" y="1300163"/>
            <a:ext cx="3385026"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Clr>
                <a:schemeClr val="lt1"/>
              </a:buClr>
              <a:buSzPts val="1200"/>
              <a:buNone/>
              <a:defRPr sz="1200">
                <a:latin typeface="Verdana"/>
                <a:ea typeface="Verdana"/>
                <a:cs typeface="Verdana"/>
                <a:sym typeface="Verdana"/>
              </a:defRPr>
            </a:lvl1pPr>
            <a:lvl2pPr indent="-228600" lvl="1" marL="914400" algn="l">
              <a:lnSpc>
                <a:spcPct val="100000"/>
              </a:lnSpc>
              <a:spcBef>
                <a:spcPts val="1200"/>
              </a:spcBef>
              <a:spcAft>
                <a:spcPts val="0"/>
              </a:spcAft>
              <a:buClr>
                <a:schemeClr val="lt1"/>
              </a:buClr>
              <a:buSzPts val="1800"/>
              <a:buNone/>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77" name="Google Shape;77;p24"/>
          <p:cNvCxnSpPr/>
          <p:nvPr/>
        </p:nvCxnSpPr>
        <p:spPr>
          <a:xfrm>
            <a:off x="357813" y="490643"/>
            <a:ext cx="8467909" cy="1588"/>
          </a:xfrm>
          <a:prstGeom prst="straightConnector1">
            <a:avLst/>
          </a:prstGeom>
          <a:noFill/>
          <a:ln cap="flat" cmpd="sng" w="12700">
            <a:solidFill>
              <a:srgbClr val="FFFFFF"/>
            </a:solidFill>
            <a:prstDash val="solid"/>
            <a:round/>
            <a:headEnd len="sm" w="sm" type="none"/>
            <a:tailEnd len="sm" w="sm" type="none"/>
          </a:ln>
        </p:spPr>
      </p:cxnSp>
      <p:sp>
        <p:nvSpPr>
          <p:cNvPr id="78" name="Google Shape;78;p24"/>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Verdana"/>
                <a:ea typeface="Verdana"/>
                <a:cs typeface="Verdana"/>
                <a:sym typeface="Verdana"/>
              </a:rPr>
              <a:t>Anna Freud National Centre for Children and Families</a:t>
            </a:r>
            <a:endParaRPr/>
          </a:p>
        </p:txBody>
      </p:sp>
      <p:pic>
        <p:nvPicPr>
          <p:cNvPr descr="AF-logo-RGB-Orange+White.png" id="79" name="Google Shape;79;p24"/>
          <p:cNvPicPr preferRelativeResize="0"/>
          <p:nvPr/>
        </p:nvPicPr>
        <p:blipFill rotWithShape="1">
          <a:blip r:embed="rId3">
            <a:alphaModFix/>
          </a:blip>
          <a:srcRect b="0" l="0" r="0" t="0"/>
          <a:stretch/>
        </p:blipFill>
        <p:spPr>
          <a:xfrm>
            <a:off x="344595" y="6110809"/>
            <a:ext cx="1890332" cy="428919"/>
          </a:xfrm>
          <a:prstGeom prst="rect">
            <a:avLst/>
          </a:prstGeom>
          <a:noFill/>
          <a:ln>
            <a:noFill/>
          </a:ln>
        </p:spPr>
      </p:pic>
      <p:sp>
        <p:nvSpPr>
          <p:cNvPr id="80" name="Google Shape;80;p24"/>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chemeClr val="lt1"/>
                </a:solidFill>
                <a:latin typeface="Verdana"/>
                <a:ea typeface="Verdana"/>
                <a:cs typeface="Verdana"/>
                <a:sym typeface="Verdana"/>
              </a:defRPr>
            </a:lvl1pPr>
            <a:lvl2pPr indent="0" lvl="1" marL="0" algn="r">
              <a:spcBef>
                <a:spcPts val="0"/>
              </a:spcBef>
              <a:buNone/>
              <a:defRPr b="1" sz="900">
                <a:solidFill>
                  <a:schemeClr val="lt1"/>
                </a:solidFill>
                <a:latin typeface="Verdana"/>
                <a:ea typeface="Verdana"/>
                <a:cs typeface="Verdana"/>
                <a:sym typeface="Verdana"/>
              </a:defRPr>
            </a:lvl2pPr>
            <a:lvl3pPr indent="0" lvl="2" marL="0" algn="r">
              <a:spcBef>
                <a:spcPts val="0"/>
              </a:spcBef>
              <a:buNone/>
              <a:defRPr b="1" sz="900">
                <a:solidFill>
                  <a:schemeClr val="lt1"/>
                </a:solidFill>
                <a:latin typeface="Verdana"/>
                <a:ea typeface="Verdana"/>
                <a:cs typeface="Verdana"/>
                <a:sym typeface="Verdana"/>
              </a:defRPr>
            </a:lvl3pPr>
            <a:lvl4pPr indent="0" lvl="3" marL="0" algn="r">
              <a:spcBef>
                <a:spcPts val="0"/>
              </a:spcBef>
              <a:buNone/>
              <a:defRPr b="1" sz="900">
                <a:solidFill>
                  <a:schemeClr val="lt1"/>
                </a:solidFill>
                <a:latin typeface="Verdana"/>
                <a:ea typeface="Verdana"/>
                <a:cs typeface="Verdana"/>
                <a:sym typeface="Verdana"/>
              </a:defRPr>
            </a:lvl4pPr>
            <a:lvl5pPr indent="0" lvl="4" marL="0" algn="r">
              <a:spcBef>
                <a:spcPts val="0"/>
              </a:spcBef>
              <a:buNone/>
              <a:defRPr b="1" sz="900">
                <a:solidFill>
                  <a:schemeClr val="lt1"/>
                </a:solidFill>
                <a:latin typeface="Verdana"/>
                <a:ea typeface="Verdana"/>
                <a:cs typeface="Verdana"/>
                <a:sym typeface="Verdana"/>
              </a:defRPr>
            </a:lvl5pPr>
            <a:lvl6pPr indent="0" lvl="5" marL="0" algn="r">
              <a:spcBef>
                <a:spcPts val="0"/>
              </a:spcBef>
              <a:buNone/>
              <a:defRPr b="1" sz="900">
                <a:solidFill>
                  <a:schemeClr val="lt1"/>
                </a:solidFill>
                <a:latin typeface="Verdana"/>
                <a:ea typeface="Verdana"/>
                <a:cs typeface="Verdana"/>
                <a:sym typeface="Verdana"/>
              </a:defRPr>
            </a:lvl6pPr>
            <a:lvl7pPr indent="0" lvl="6" marL="0" algn="r">
              <a:spcBef>
                <a:spcPts val="0"/>
              </a:spcBef>
              <a:buNone/>
              <a:defRPr b="1" sz="900">
                <a:solidFill>
                  <a:schemeClr val="lt1"/>
                </a:solidFill>
                <a:latin typeface="Verdana"/>
                <a:ea typeface="Verdana"/>
                <a:cs typeface="Verdana"/>
                <a:sym typeface="Verdana"/>
              </a:defRPr>
            </a:lvl7pPr>
            <a:lvl8pPr indent="0" lvl="7" marL="0" algn="r">
              <a:spcBef>
                <a:spcPts val="0"/>
              </a:spcBef>
              <a:buNone/>
              <a:defRPr b="1" sz="900">
                <a:solidFill>
                  <a:schemeClr val="lt1"/>
                </a:solidFill>
                <a:latin typeface="Verdana"/>
                <a:ea typeface="Verdana"/>
                <a:cs typeface="Verdana"/>
                <a:sym typeface="Verdana"/>
              </a:defRPr>
            </a:lvl8pPr>
            <a:lvl9pPr indent="0" lvl="8" marL="0" algn="r">
              <a:spcBef>
                <a:spcPts val="0"/>
              </a:spcBef>
              <a:buNone/>
              <a:defRPr b="1" sz="900">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 caption">
  <p:cSld name="Content + image + caption">
    <p:spTree>
      <p:nvGrpSpPr>
        <p:cNvPr id="81" name="Shape 81"/>
        <p:cNvGrpSpPr/>
        <p:nvPr/>
      </p:nvGrpSpPr>
      <p:grpSpPr>
        <a:xfrm>
          <a:off x="0" y="0"/>
          <a:ext cx="0" cy="0"/>
          <a:chOff x="0" y="0"/>
          <a:chExt cx="0" cy="0"/>
        </a:xfrm>
      </p:grpSpPr>
      <p:sp>
        <p:nvSpPr>
          <p:cNvPr id="82" name="Google Shape;82;p25"/>
          <p:cNvSpPr txBox="1"/>
          <p:nvPr>
            <p:ph idx="1" type="body"/>
          </p:nvPr>
        </p:nvSpPr>
        <p:spPr>
          <a:xfrm>
            <a:off x="4713288" y="1395685"/>
            <a:ext cx="4113212" cy="47241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25"/>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4" name="Google Shape;84;p25"/>
          <p:cNvCxnSpPr/>
          <p:nvPr/>
        </p:nvCxnSpPr>
        <p:spPr>
          <a:xfrm>
            <a:off x="357813" y="491437"/>
            <a:ext cx="4112365" cy="1588"/>
          </a:xfrm>
          <a:prstGeom prst="straightConnector1">
            <a:avLst/>
          </a:prstGeom>
          <a:noFill/>
          <a:ln cap="flat" cmpd="sng" w="12700">
            <a:solidFill>
              <a:srgbClr val="AFA8A0"/>
            </a:solidFill>
            <a:prstDash val="solid"/>
            <a:round/>
            <a:headEnd len="sm" w="sm" type="none"/>
            <a:tailEnd len="sm" w="sm" type="none"/>
          </a:ln>
        </p:spPr>
      </p:cxnSp>
      <p:cxnSp>
        <p:nvCxnSpPr>
          <p:cNvPr id="85" name="Google Shape;85;p25"/>
          <p:cNvCxnSpPr/>
          <p:nvPr/>
        </p:nvCxnSpPr>
        <p:spPr>
          <a:xfrm>
            <a:off x="4714011" y="491437"/>
            <a:ext cx="4112365" cy="1588"/>
          </a:xfrm>
          <a:prstGeom prst="straightConnector1">
            <a:avLst/>
          </a:prstGeom>
          <a:noFill/>
          <a:ln cap="flat" cmpd="sng" w="12700">
            <a:solidFill>
              <a:srgbClr val="AFA8A0"/>
            </a:solidFill>
            <a:prstDash val="solid"/>
            <a:round/>
            <a:headEnd len="sm" w="sm" type="none"/>
            <a:tailEnd len="sm" w="sm" type="none"/>
          </a:ln>
        </p:spPr>
      </p:cxnSp>
      <p:sp>
        <p:nvSpPr>
          <p:cNvPr id="86" name="Google Shape;86;p25"/>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800">
                <a:solidFill>
                  <a:srgbClr val="A7A29E"/>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7" name="Google Shape;87;p25"/>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1" sz="900">
                <a:solidFill>
                  <a:srgbClr val="A7A29E"/>
                </a:solidFill>
                <a:latin typeface="Verdana"/>
                <a:ea typeface="Verdana"/>
                <a:cs typeface="Verdana"/>
                <a:sym typeface="Verdana"/>
              </a:defRPr>
            </a:lvl1pPr>
            <a:lvl2pPr indent="0" lvl="1" marL="0" algn="r">
              <a:spcBef>
                <a:spcPts val="0"/>
              </a:spcBef>
              <a:buNone/>
              <a:defRPr b="1" sz="900">
                <a:solidFill>
                  <a:srgbClr val="A7A29E"/>
                </a:solidFill>
                <a:latin typeface="Verdana"/>
                <a:ea typeface="Verdana"/>
                <a:cs typeface="Verdana"/>
                <a:sym typeface="Verdana"/>
              </a:defRPr>
            </a:lvl2pPr>
            <a:lvl3pPr indent="0" lvl="2" marL="0" algn="r">
              <a:spcBef>
                <a:spcPts val="0"/>
              </a:spcBef>
              <a:buNone/>
              <a:defRPr b="1" sz="900">
                <a:solidFill>
                  <a:srgbClr val="A7A29E"/>
                </a:solidFill>
                <a:latin typeface="Verdana"/>
                <a:ea typeface="Verdana"/>
                <a:cs typeface="Verdana"/>
                <a:sym typeface="Verdana"/>
              </a:defRPr>
            </a:lvl3pPr>
            <a:lvl4pPr indent="0" lvl="3" marL="0" algn="r">
              <a:spcBef>
                <a:spcPts val="0"/>
              </a:spcBef>
              <a:buNone/>
              <a:defRPr b="1" sz="900">
                <a:solidFill>
                  <a:srgbClr val="A7A29E"/>
                </a:solidFill>
                <a:latin typeface="Verdana"/>
                <a:ea typeface="Verdana"/>
                <a:cs typeface="Verdana"/>
                <a:sym typeface="Verdana"/>
              </a:defRPr>
            </a:lvl4pPr>
            <a:lvl5pPr indent="0" lvl="4" marL="0" algn="r">
              <a:spcBef>
                <a:spcPts val="0"/>
              </a:spcBef>
              <a:buNone/>
              <a:defRPr b="1" sz="900">
                <a:solidFill>
                  <a:srgbClr val="A7A29E"/>
                </a:solidFill>
                <a:latin typeface="Verdana"/>
                <a:ea typeface="Verdana"/>
                <a:cs typeface="Verdana"/>
                <a:sym typeface="Verdana"/>
              </a:defRPr>
            </a:lvl5pPr>
            <a:lvl6pPr indent="0" lvl="5" marL="0" algn="r">
              <a:spcBef>
                <a:spcPts val="0"/>
              </a:spcBef>
              <a:buNone/>
              <a:defRPr b="1" sz="900">
                <a:solidFill>
                  <a:srgbClr val="A7A29E"/>
                </a:solidFill>
                <a:latin typeface="Verdana"/>
                <a:ea typeface="Verdana"/>
                <a:cs typeface="Verdana"/>
                <a:sym typeface="Verdana"/>
              </a:defRPr>
            </a:lvl6pPr>
            <a:lvl7pPr indent="0" lvl="6" marL="0" algn="r">
              <a:spcBef>
                <a:spcPts val="0"/>
              </a:spcBef>
              <a:buNone/>
              <a:defRPr b="1" sz="900">
                <a:solidFill>
                  <a:srgbClr val="A7A29E"/>
                </a:solidFill>
                <a:latin typeface="Verdana"/>
                <a:ea typeface="Verdana"/>
                <a:cs typeface="Verdana"/>
                <a:sym typeface="Verdana"/>
              </a:defRPr>
            </a:lvl7pPr>
            <a:lvl8pPr indent="0" lvl="7" marL="0" algn="r">
              <a:spcBef>
                <a:spcPts val="0"/>
              </a:spcBef>
              <a:buNone/>
              <a:defRPr b="1" sz="900">
                <a:solidFill>
                  <a:srgbClr val="A7A29E"/>
                </a:solidFill>
                <a:latin typeface="Verdana"/>
                <a:ea typeface="Verdana"/>
                <a:cs typeface="Verdana"/>
                <a:sym typeface="Verdana"/>
              </a:defRPr>
            </a:lvl8pPr>
            <a:lvl9pPr indent="0" lvl="8" marL="0" algn="r">
              <a:spcBef>
                <a:spcPts val="0"/>
              </a:spcBef>
              <a:buNone/>
              <a:defRPr b="1" sz="900">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25"/>
          <p:cNvSpPr txBox="1"/>
          <p:nvPr/>
        </p:nvSpPr>
        <p:spPr>
          <a:xfrm>
            <a:off x="280512" y="202720"/>
            <a:ext cx="409270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Verdana"/>
                <a:ea typeface="Verdana"/>
                <a:cs typeface="Verdana"/>
                <a:sym typeface="Verdana"/>
              </a:rPr>
              <a:t>Anna Freud National Centre for Children and Families</a:t>
            </a:r>
            <a:endParaRPr/>
          </a:p>
        </p:txBody>
      </p:sp>
      <p:sp>
        <p:nvSpPr>
          <p:cNvPr id="89" name="Google Shape;89;p25"/>
          <p:cNvSpPr txBox="1"/>
          <p:nvPr>
            <p:ph idx="2" type="body"/>
          </p:nvPr>
        </p:nvSpPr>
        <p:spPr>
          <a:xfrm>
            <a:off x="258426" y="1395685"/>
            <a:ext cx="4115137" cy="472383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dk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F-logo-Greyscale.png" id="90" name="Google Shape;90;p25"/>
          <p:cNvPicPr preferRelativeResize="0"/>
          <p:nvPr/>
        </p:nvPicPr>
        <p:blipFill rotWithShape="1">
          <a:blip r:embed="rId2">
            <a:alphaModFix/>
          </a:blip>
          <a:srcRect b="0" l="0" r="0" t="0"/>
          <a:stretch/>
        </p:blipFill>
        <p:spPr>
          <a:xfrm>
            <a:off x="344595" y="6248616"/>
            <a:ext cx="1579698" cy="358282"/>
          </a:xfrm>
          <a:prstGeom prst="rect">
            <a:avLst/>
          </a:prstGeom>
          <a:noFill/>
          <a:ln>
            <a:noFill/>
          </a:ln>
        </p:spPr>
      </p:pic>
      <p:sp>
        <p:nvSpPr>
          <p:cNvPr id="91" name="Google Shape;91;p25"/>
          <p:cNvSpPr txBox="1"/>
          <p:nvPr>
            <p:ph idx="3" type="body"/>
          </p:nvPr>
        </p:nvSpPr>
        <p:spPr>
          <a:xfrm>
            <a:off x="4713288" y="5393424"/>
            <a:ext cx="4113212" cy="726096"/>
          </a:xfrm>
          <a:prstGeom prst="rect">
            <a:avLst/>
          </a:prstGeom>
          <a:solidFill>
            <a:schemeClr val="dk2"/>
          </a:solid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Clr>
                <a:schemeClr val="lt1"/>
              </a:buClr>
              <a:buSzPts val="1200"/>
              <a:buNone/>
              <a:defRPr sz="1200">
                <a:solidFill>
                  <a:schemeClr val="lt1"/>
                </a:solidFill>
              </a:defRPr>
            </a:lvl1pPr>
            <a:lvl2pPr indent="-228600" lvl="1" marL="914400" algn="l">
              <a:lnSpc>
                <a:spcPct val="100000"/>
              </a:lnSpc>
              <a:spcBef>
                <a:spcPts val="1200"/>
              </a:spcBef>
              <a:spcAft>
                <a:spcPts val="0"/>
              </a:spcAft>
              <a:buClr>
                <a:schemeClr val="lt1"/>
              </a:buClr>
              <a:buSzPts val="1200"/>
              <a:buNone/>
              <a:defRPr sz="1200">
                <a:solidFill>
                  <a:schemeClr val="lt1"/>
                </a:solidFill>
              </a:defRPr>
            </a:lvl2pPr>
            <a:lvl3pPr indent="-304800" lvl="2" marL="1371600" algn="l">
              <a:lnSpc>
                <a:spcPct val="100000"/>
              </a:lnSpc>
              <a:spcBef>
                <a:spcPts val="600"/>
              </a:spcBef>
              <a:spcAft>
                <a:spcPts val="0"/>
              </a:spcAft>
              <a:buClr>
                <a:schemeClr val="lt1"/>
              </a:buClr>
              <a:buSzPts val="1200"/>
              <a:buChar char="•"/>
              <a:defRPr sz="1200">
                <a:solidFill>
                  <a:schemeClr val="lt1"/>
                </a:solidFill>
              </a:defRPr>
            </a:lvl3pPr>
            <a:lvl4pPr indent="-304800" lvl="3" marL="1828800" algn="l">
              <a:lnSpc>
                <a:spcPct val="100000"/>
              </a:lnSpc>
              <a:spcBef>
                <a:spcPts val="600"/>
              </a:spcBef>
              <a:spcAft>
                <a:spcPts val="0"/>
              </a:spcAft>
              <a:buClr>
                <a:schemeClr val="lt1"/>
              </a:buClr>
              <a:buSzPts val="1200"/>
              <a:buChar char="•"/>
              <a:defRPr sz="1200">
                <a:solidFill>
                  <a:schemeClr val="lt1"/>
                </a:solidFill>
              </a:defRPr>
            </a:lvl4pPr>
            <a:lvl5pPr indent="-304800" lvl="4" marL="2286000" algn="l">
              <a:lnSpc>
                <a:spcPct val="100000"/>
              </a:lnSpc>
              <a:spcBef>
                <a:spcPts val="600"/>
              </a:spcBef>
              <a:spcAft>
                <a:spcPts val="0"/>
              </a:spcAft>
              <a:buClr>
                <a:schemeClr val="lt1"/>
              </a:buClr>
              <a:buSzPts val="1200"/>
              <a:buChar char="•"/>
              <a:defRPr sz="1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theme" Target="../theme/theme1.xml"/><Relationship Id="rId14" Type="http://schemas.openxmlformats.org/officeDocument/2006/relationships/slideLayout" Target="../slideLayouts/slideLayout1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2200"/>
              <a:buFont typeface="Verdana"/>
              <a:buNone/>
              <a:defRPr b="1" i="0" sz="22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258426" y="1395685"/>
            <a:ext cx="8229600" cy="45987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200"/>
              </a:spcBef>
              <a:spcAft>
                <a:spcPts val="0"/>
              </a:spcAft>
              <a:buClr>
                <a:schemeClr val="lt1"/>
              </a:buClr>
              <a:buSzPts val="2200"/>
              <a:buFont typeface="Arial"/>
              <a:buNone/>
              <a:defRPr b="0" i="0" sz="2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200"/>
              </a:spcBef>
              <a:spcAft>
                <a:spcPts val="0"/>
              </a:spcAft>
              <a:buClr>
                <a:schemeClr val="lt1"/>
              </a:buClr>
              <a:buSzPts val="2200"/>
              <a:buFont typeface="Arial"/>
              <a:buNone/>
              <a:defRPr b="1" i="0" sz="2200" u="none" cap="none" strike="noStrike">
                <a:solidFill>
                  <a:schemeClr val="lt1"/>
                </a:solidFill>
                <a:latin typeface="Verdana"/>
                <a:ea typeface="Verdana"/>
                <a:cs typeface="Verdana"/>
                <a:sym typeface="Verdana"/>
              </a:defRPr>
            </a:lvl2pPr>
            <a:lvl3pPr indent="-368300" lvl="2" marL="1371600" marR="0" rtl="0" algn="l">
              <a:lnSpc>
                <a:spcPct val="100000"/>
              </a:lnSpc>
              <a:spcBef>
                <a:spcPts val="600"/>
              </a:spcBef>
              <a:spcAft>
                <a:spcPts val="0"/>
              </a:spcAft>
              <a:buClr>
                <a:schemeClr val="lt1"/>
              </a:buClr>
              <a:buSzPts val="2200"/>
              <a:buFont typeface="Arial"/>
              <a:buChar char="•"/>
              <a:defRPr b="0" i="0" sz="2200" u="none" cap="none" strike="noStrike">
                <a:solidFill>
                  <a:schemeClr val="lt1"/>
                </a:solidFill>
                <a:latin typeface="Verdana"/>
                <a:ea typeface="Verdana"/>
                <a:cs typeface="Verdana"/>
                <a:sym typeface="Verdana"/>
              </a:defRPr>
            </a:lvl3pPr>
            <a:lvl4pPr indent="-368300" lvl="3" marL="1828800" marR="0" rtl="0" algn="l">
              <a:lnSpc>
                <a:spcPct val="100000"/>
              </a:lnSpc>
              <a:spcBef>
                <a:spcPts val="600"/>
              </a:spcBef>
              <a:spcAft>
                <a:spcPts val="0"/>
              </a:spcAft>
              <a:buClr>
                <a:schemeClr val="lt1"/>
              </a:buClr>
              <a:buSzPts val="2200"/>
              <a:buFont typeface="Arial"/>
              <a:buChar char="•"/>
              <a:defRPr b="0" i="0" sz="2200" u="none" cap="none" strike="noStrike">
                <a:solidFill>
                  <a:schemeClr val="lt1"/>
                </a:solidFill>
                <a:latin typeface="Verdana"/>
                <a:ea typeface="Verdana"/>
                <a:cs typeface="Verdana"/>
                <a:sym typeface="Verdana"/>
              </a:defRPr>
            </a:lvl4pPr>
            <a:lvl5pPr indent="-368300" lvl="4" marL="2286000" marR="0" rtl="0" algn="l">
              <a:lnSpc>
                <a:spcPct val="100000"/>
              </a:lnSpc>
              <a:spcBef>
                <a:spcPts val="600"/>
              </a:spcBef>
              <a:spcAft>
                <a:spcPts val="0"/>
              </a:spcAft>
              <a:buClr>
                <a:schemeClr val="lt1"/>
              </a:buClr>
              <a:buSzPts val="2200"/>
              <a:buFont typeface="Arial"/>
              <a:buChar char="•"/>
              <a:defRPr b="0" i="0" sz="2200" u="none" cap="none" strike="noStrike">
                <a:solidFill>
                  <a:schemeClr val="lt1"/>
                </a:solidFill>
                <a:latin typeface="Verdana"/>
                <a:ea typeface="Verdana"/>
                <a:cs typeface="Verdana"/>
                <a:sym typeface="Verdana"/>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2" name="Google Shape;12;p16"/>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1" i="0" sz="900" u="none" cap="none" strike="noStrike">
                <a:solidFill>
                  <a:schemeClr val="lt1"/>
                </a:solidFill>
                <a:latin typeface="Verdana"/>
                <a:ea typeface="Verdana"/>
                <a:cs typeface="Verdana"/>
                <a:sym typeface="Verdana"/>
              </a:defRPr>
            </a:lvl1pPr>
            <a:lvl2pPr indent="0" lvl="1" marL="0" marR="0" rtl="0" algn="r">
              <a:spcBef>
                <a:spcPts val="0"/>
              </a:spcBef>
              <a:buNone/>
              <a:defRPr b="1" i="0" sz="900" u="none" cap="none" strike="noStrike">
                <a:solidFill>
                  <a:schemeClr val="lt1"/>
                </a:solidFill>
                <a:latin typeface="Verdana"/>
                <a:ea typeface="Verdana"/>
                <a:cs typeface="Verdana"/>
                <a:sym typeface="Verdana"/>
              </a:defRPr>
            </a:lvl2pPr>
            <a:lvl3pPr indent="0" lvl="2" marL="0" marR="0" rtl="0" algn="r">
              <a:spcBef>
                <a:spcPts val="0"/>
              </a:spcBef>
              <a:buNone/>
              <a:defRPr b="1" i="0" sz="900" u="none" cap="none" strike="noStrike">
                <a:solidFill>
                  <a:schemeClr val="lt1"/>
                </a:solidFill>
                <a:latin typeface="Verdana"/>
                <a:ea typeface="Verdana"/>
                <a:cs typeface="Verdana"/>
                <a:sym typeface="Verdana"/>
              </a:defRPr>
            </a:lvl3pPr>
            <a:lvl4pPr indent="0" lvl="3" marL="0" marR="0" rtl="0" algn="r">
              <a:spcBef>
                <a:spcPts val="0"/>
              </a:spcBef>
              <a:buNone/>
              <a:defRPr b="1" i="0" sz="900" u="none" cap="none" strike="noStrike">
                <a:solidFill>
                  <a:schemeClr val="lt1"/>
                </a:solidFill>
                <a:latin typeface="Verdana"/>
                <a:ea typeface="Verdana"/>
                <a:cs typeface="Verdana"/>
                <a:sym typeface="Verdana"/>
              </a:defRPr>
            </a:lvl4pPr>
            <a:lvl5pPr indent="0" lvl="4" marL="0" marR="0" rtl="0" algn="r">
              <a:spcBef>
                <a:spcPts val="0"/>
              </a:spcBef>
              <a:buNone/>
              <a:defRPr b="1" i="0" sz="900" u="none" cap="none" strike="noStrike">
                <a:solidFill>
                  <a:schemeClr val="lt1"/>
                </a:solidFill>
                <a:latin typeface="Verdana"/>
                <a:ea typeface="Verdana"/>
                <a:cs typeface="Verdana"/>
                <a:sym typeface="Verdana"/>
              </a:defRPr>
            </a:lvl5pPr>
            <a:lvl6pPr indent="0" lvl="5" marL="0" marR="0" rtl="0" algn="r">
              <a:spcBef>
                <a:spcPts val="0"/>
              </a:spcBef>
              <a:buNone/>
              <a:defRPr b="1" i="0" sz="900" u="none" cap="none" strike="noStrike">
                <a:solidFill>
                  <a:schemeClr val="lt1"/>
                </a:solidFill>
                <a:latin typeface="Verdana"/>
                <a:ea typeface="Verdana"/>
                <a:cs typeface="Verdana"/>
                <a:sym typeface="Verdana"/>
              </a:defRPr>
            </a:lvl6pPr>
            <a:lvl7pPr indent="0" lvl="6" marL="0" marR="0" rtl="0" algn="r">
              <a:spcBef>
                <a:spcPts val="0"/>
              </a:spcBef>
              <a:buNone/>
              <a:defRPr b="1" i="0" sz="900" u="none" cap="none" strike="noStrike">
                <a:solidFill>
                  <a:schemeClr val="lt1"/>
                </a:solidFill>
                <a:latin typeface="Verdana"/>
                <a:ea typeface="Verdana"/>
                <a:cs typeface="Verdana"/>
                <a:sym typeface="Verdana"/>
              </a:defRPr>
            </a:lvl7pPr>
            <a:lvl8pPr indent="0" lvl="7" marL="0" marR="0" rtl="0" algn="r">
              <a:spcBef>
                <a:spcPts val="0"/>
              </a:spcBef>
              <a:buNone/>
              <a:defRPr b="1" i="0" sz="900" u="none" cap="none" strike="noStrike">
                <a:solidFill>
                  <a:schemeClr val="lt1"/>
                </a:solidFill>
                <a:latin typeface="Verdana"/>
                <a:ea typeface="Verdana"/>
                <a:cs typeface="Verdana"/>
                <a:sym typeface="Verdana"/>
              </a:defRPr>
            </a:lvl8pPr>
            <a:lvl9pPr indent="0" lvl="8" marL="0" marR="0" rtl="0" algn="r">
              <a:spcBef>
                <a:spcPts val="0"/>
              </a:spcBef>
              <a:buNone/>
              <a:defRPr b="1" i="0" sz="900" u="none" cap="none" strike="noStrik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 name="Shape 20"/>
        <p:cNvGrpSpPr/>
        <p:nvPr/>
      </p:nvGrpSpPr>
      <p:grpSpPr>
        <a:xfrm>
          <a:off x="0" y="0"/>
          <a:ext cx="0" cy="0"/>
          <a:chOff x="0" y="0"/>
          <a:chExt cx="0" cy="0"/>
        </a:xfrm>
      </p:grpSpPr>
      <p:sp>
        <p:nvSpPr>
          <p:cNvPr id="21" name="Google Shape;21;p15"/>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200"/>
              <a:buFont typeface="Verdana"/>
              <a:buNone/>
              <a:defRPr b="1" i="0" sz="22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15"/>
          <p:cNvSpPr txBox="1"/>
          <p:nvPr>
            <p:ph idx="1" type="body"/>
          </p:nvPr>
        </p:nvSpPr>
        <p:spPr>
          <a:xfrm>
            <a:off x="258426" y="1395685"/>
            <a:ext cx="8229600" cy="45987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200"/>
              </a:spcBef>
              <a:spcAft>
                <a:spcPts val="0"/>
              </a:spcAft>
              <a:buClr>
                <a:schemeClr val="dk1"/>
              </a:buClr>
              <a:buSzPts val="2200"/>
              <a:buFont typeface="Arial"/>
              <a:buNone/>
              <a:defRPr b="0" i="0" sz="2200" u="none" cap="none" strike="noStrike">
                <a:solidFill>
                  <a:schemeClr val="dk1"/>
                </a:solidFill>
                <a:latin typeface="Verdana"/>
                <a:ea typeface="Verdana"/>
                <a:cs typeface="Verdana"/>
                <a:sym typeface="Verdana"/>
              </a:defRPr>
            </a:lvl1pPr>
            <a:lvl2pPr indent="-228600" lvl="1" marL="914400" marR="0" rtl="0" algn="l">
              <a:lnSpc>
                <a:spcPct val="100000"/>
              </a:lnSpc>
              <a:spcBef>
                <a:spcPts val="1200"/>
              </a:spcBef>
              <a:spcAft>
                <a:spcPts val="0"/>
              </a:spcAft>
              <a:buClr>
                <a:schemeClr val="dk1"/>
              </a:buClr>
              <a:buSzPts val="2200"/>
              <a:buFont typeface="Arial"/>
              <a:buNone/>
              <a:defRPr b="1" i="0" sz="2200" u="none" cap="none" strike="noStrike">
                <a:solidFill>
                  <a:schemeClr val="dk1"/>
                </a:solidFill>
                <a:latin typeface="Verdana"/>
                <a:ea typeface="Verdana"/>
                <a:cs typeface="Verdana"/>
                <a:sym typeface="Verdana"/>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Verdana"/>
                <a:ea typeface="Verdana"/>
                <a:cs typeface="Verdana"/>
                <a:sym typeface="Verdana"/>
              </a:defRPr>
            </a:lvl3pPr>
            <a:lvl4pPr indent="-368300" lvl="3" marL="18288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Verdana"/>
                <a:ea typeface="Verdana"/>
                <a:cs typeface="Verdana"/>
                <a:sym typeface="Verdana"/>
              </a:defRPr>
            </a:lvl4pPr>
            <a:lvl5pPr indent="-368300" lvl="4" marL="22860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3" name="Google Shape;23;p15"/>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1" sz="900" u="none">
                <a:solidFill>
                  <a:srgbClr val="A7A29E"/>
                </a:solidFill>
                <a:latin typeface="Verdana"/>
                <a:ea typeface="Verdana"/>
                <a:cs typeface="Verdana"/>
                <a:sym typeface="Verdana"/>
              </a:defRPr>
            </a:lvl1pPr>
            <a:lvl2pPr indent="0" lvl="1" marL="0" marR="0" rtl="0" algn="r">
              <a:spcBef>
                <a:spcPts val="0"/>
              </a:spcBef>
              <a:buNone/>
              <a:defRPr b="1" sz="900" u="none">
                <a:solidFill>
                  <a:srgbClr val="A7A29E"/>
                </a:solidFill>
                <a:latin typeface="Verdana"/>
                <a:ea typeface="Verdana"/>
                <a:cs typeface="Verdana"/>
                <a:sym typeface="Verdana"/>
              </a:defRPr>
            </a:lvl2pPr>
            <a:lvl3pPr indent="0" lvl="2" marL="0" marR="0" rtl="0" algn="r">
              <a:spcBef>
                <a:spcPts val="0"/>
              </a:spcBef>
              <a:buNone/>
              <a:defRPr b="1" sz="900" u="none">
                <a:solidFill>
                  <a:srgbClr val="A7A29E"/>
                </a:solidFill>
                <a:latin typeface="Verdana"/>
                <a:ea typeface="Verdana"/>
                <a:cs typeface="Verdana"/>
                <a:sym typeface="Verdana"/>
              </a:defRPr>
            </a:lvl3pPr>
            <a:lvl4pPr indent="0" lvl="3" marL="0" marR="0" rtl="0" algn="r">
              <a:spcBef>
                <a:spcPts val="0"/>
              </a:spcBef>
              <a:buNone/>
              <a:defRPr b="1" sz="900" u="none">
                <a:solidFill>
                  <a:srgbClr val="A7A29E"/>
                </a:solidFill>
                <a:latin typeface="Verdana"/>
                <a:ea typeface="Verdana"/>
                <a:cs typeface="Verdana"/>
                <a:sym typeface="Verdana"/>
              </a:defRPr>
            </a:lvl4pPr>
            <a:lvl5pPr indent="0" lvl="4" marL="0" marR="0" rtl="0" algn="r">
              <a:spcBef>
                <a:spcPts val="0"/>
              </a:spcBef>
              <a:buNone/>
              <a:defRPr b="1" sz="900" u="none">
                <a:solidFill>
                  <a:srgbClr val="A7A29E"/>
                </a:solidFill>
                <a:latin typeface="Verdana"/>
                <a:ea typeface="Verdana"/>
                <a:cs typeface="Verdana"/>
                <a:sym typeface="Verdana"/>
              </a:defRPr>
            </a:lvl5pPr>
            <a:lvl6pPr indent="0" lvl="5" marL="0" marR="0" rtl="0" algn="r">
              <a:spcBef>
                <a:spcPts val="0"/>
              </a:spcBef>
              <a:buNone/>
              <a:defRPr b="1" sz="900" u="none">
                <a:solidFill>
                  <a:srgbClr val="A7A29E"/>
                </a:solidFill>
                <a:latin typeface="Verdana"/>
                <a:ea typeface="Verdana"/>
                <a:cs typeface="Verdana"/>
                <a:sym typeface="Verdana"/>
              </a:defRPr>
            </a:lvl6pPr>
            <a:lvl7pPr indent="0" lvl="6" marL="0" marR="0" rtl="0" algn="r">
              <a:spcBef>
                <a:spcPts val="0"/>
              </a:spcBef>
              <a:buNone/>
              <a:defRPr b="1" sz="900" u="none">
                <a:solidFill>
                  <a:srgbClr val="A7A29E"/>
                </a:solidFill>
                <a:latin typeface="Verdana"/>
                <a:ea typeface="Verdana"/>
                <a:cs typeface="Verdana"/>
                <a:sym typeface="Verdana"/>
              </a:defRPr>
            </a:lvl7pPr>
            <a:lvl8pPr indent="0" lvl="7" marL="0" marR="0" rtl="0" algn="r">
              <a:spcBef>
                <a:spcPts val="0"/>
              </a:spcBef>
              <a:buNone/>
              <a:defRPr b="1" sz="900" u="none">
                <a:solidFill>
                  <a:srgbClr val="A7A29E"/>
                </a:solidFill>
                <a:latin typeface="Verdana"/>
                <a:ea typeface="Verdana"/>
                <a:cs typeface="Verdana"/>
                <a:sym typeface="Verdana"/>
              </a:defRPr>
            </a:lvl8pPr>
            <a:lvl9pPr indent="0" lvl="8" marL="0" marR="0" rtl="0" algn="r">
              <a:spcBef>
                <a:spcPts val="0"/>
              </a:spcBef>
              <a:buNone/>
              <a:defRPr b="1" sz="900" u="none">
                <a:solidFill>
                  <a:srgbClr val="A7A29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youtu.be/cjGjUW9rtJ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 Id="rId4" Type="http://schemas.openxmlformats.org/officeDocument/2006/relationships/hyperlink" Target="https://www.youtube.com/watch?v=kFpVOIpeksk&amp;feature=youtu.b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annafreud.org/on-my-mind/" TargetMode="External"/><Relationship Id="rId4" Type="http://schemas.openxmlformats.org/officeDocument/2006/relationships/hyperlink" Target="http://www.annafreud.org/on-my-mind/youth-wellbeing/" TargetMode="External"/><Relationship Id="rId5" Type="http://schemas.openxmlformats.org/officeDocument/2006/relationships/hyperlink" Target="https://www.annafreud.org/on-my-mind/self-care/" TargetMode="External"/><Relationship Id="rId6" Type="http://schemas.openxmlformats.org/officeDocument/2006/relationships/hyperlink" Target="https://www.annafreud.org/on-my-mind/urgent-help/" TargetMode="External"/><Relationship Id="rId7" Type="http://schemas.openxmlformats.org/officeDocument/2006/relationships/hyperlink" Target="http://www.annafreu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g24ed0d4b32a_1_66"/>
          <p:cNvSpPr txBox="1"/>
          <p:nvPr>
            <p:ph idx="4294967295" type="sldNum"/>
          </p:nvPr>
        </p:nvSpPr>
        <p:spPr>
          <a:xfrm>
            <a:off x="8615363" y="203200"/>
            <a:ext cx="528600" cy="230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6" name="Google Shape;166;g24ed0d4b32a_1_66"/>
          <p:cNvSpPr txBox="1"/>
          <p:nvPr/>
        </p:nvSpPr>
        <p:spPr>
          <a:xfrm>
            <a:off x="599825" y="3309825"/>
            <a:ext cx="8015700" cy="12315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latin typeface="Verdana"/>
                <a:ea typeface="Verdana"/>
                <a:cs typeface="Verdana"/>
                <a:sym typeface="Verdana"/>
              </a:rPr>
              <a:t>Preparing your child for change</a:t>
            </a:r>
            <a:endParaRPr b="1" sz="3400">
              <a:latin typeface="Verdana"/>
              <a:ea typeface="Verdana"/>
              <a:cs typeface="Verdana"/>
              <a:sym typeface="Verdana"/>
            </a:endParaRPr>
          </a:p>
          <a:p>
            <a:pPr indent="0" lvl="0" marL="0" rtl="0" algn="l">
              <a:spcBef>
                <a:spcPts val="0"/>
              </a:spcBef>
              <a:spcAft>
                <a:spcPts val="0"/>
              </a:spcAft>
              <a:buNone/>
            </a:pPr>
            <a:r>
              <a:t/>
            </a:r>
            <a:endParaRPr b="1" sz="3400">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30" name="Shape 230"/>
        <p:cNvGrpSpPr/>
        <p:nvPr/>
      </p:nvGrpSpPr>
      <p:grpSpPr>
        <a:xfrm>
          <a:off x="0" y="0"/>
          <a:ext cx="0" cy="0"/>
          <a:chOff x="0" y="0"/>
          <a:chExt cx="0" cy="0"/>
        </a:xfrm>
      </p:grpSpPr>
      <p:sp>
        <p:nvSpPr>
          <p:cNvPr id="231" name="Google Shape;231;g24ed0d4b32a_1_42"/>
          <p:cNvSpPr txBox="1"/>
          <p:nvPr>
            <p:ph idx="1" type="body"/>
          </p:nvPr>
        </p:nvSpPr>
        <p:spPr>
          <a:xfrm>
            <a:off x="258426" y="1395686"/>
            <a:ext cx="8229600" cy="47334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t/>
            </a:r>
            <a:endParaRPr/>
          </a:p>
        </p:txBody>
      </p:sp>
      <p:sp>
        <p:nvSpPr>
          <p:cNvPr id="232" name="Google Shape;232;g24ed0d4b32a_1_42"/>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33" name="Google Shape;233;g24ed0d4b32a_1_42"/>
          <p:cNvPicPr preferRelativeResize="0"/>
          <p:nvPr/>
        </p:nvPicPr>
        <p:blipFill>
          <a:blip r:embed="rId3">
            <a:alphaModFix/>
          </a:blip>
          <a:stretch>
            <a:fillRect/>
          </a:stretch>
        </p:blipFill>
        <p:spPr>
          <a:xfrm>
            <a:off x="1023938" y="1423988"/>
            <a:ext cx="7096125" cy="401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38" name="Shape 238"/>
        <p:cNvGrpSpPr/>
        <p:nvPr/>
      </p:nvGrpSpPr>
      <p:grpSpPr>
        <a:xfrm>
          <a:off x="0" y="0"/>
          <a:ext cx="0" cy="0"/>
          <a:chOff x="0" y="0"/>
          <a:chExt cx="0" cy="0"/>
        </a:xfrm>
      </p:grpSpPr>
      <p:sp>
        <p:nvSpPr>
          <p:cNvPr id="239" name="Google Shape;239;g24ed0d4b32a_1_50"/>
          <p:cNvSpPr txBox="1"/>
          <p:nvPr>
            <p:ph idx="1" type="body"/>
          </p:nvPr>
        </p:nvSpPr>
        <p:spPr>
          <a:xfrm>
            <a:off x="258426" y="1395686"/>
            <a:ext cx="8229600" cy="47334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t/>
            </a:r>
            <a:endParaRPr/>
          </a:p>
        </p:txBody>
      </p:sp>
      <p:sp>
        <p:nvSpPr>
          <p:cNvPr id="240" name="Google Shape;240;g24ed0d4b32a_1_50"/>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1" name="Google Shape;241;g24ed0d4b32a_1_50"/>
          <p:cNvPicPr preferRelativeResize="0"/>
          <p:nvPr/>
        </p:nvPicPr>
        <p:blipFill>
          <a:blip r:embed="rId3">
            <a:alphaModFix/>
          </a:blip>
          <a:stretch>
            <a:fillRect/>
          </a:stretch>
        </p:blipFill>
        <p:spPr>
          <a:xfrm>
            <a:off x="193496" y="1395675"/>
            <a:ext cx="8359466" cy="331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6" name="Shape 246"/>
        <p:cNvGrpSpPr/>
        <p:nvPr/>
      </p:nvGrpSpPr>
      <p:grpSpPr>
        <a:xfrm>
          <a:off x="0" y="0"/>
          <a:ext cx="0" cy="0"/>
          <a:chOff x="0" y="0"/>
          <a:chExt cx="0" cy="0"/>
        </a:xfrm>
      </p:grpSpPr>
      <p:sp>
        <p:nvSpPr>
          <p:cNvPr id="247" name="Google Shape;247;g24ed0d4b32a_1_58"/>
          <p:cNvSpPr txBox="1"/>
          <p:nvPr>
            <p:ph idx="1" type="body"/>
          </p:nvPr>
        </p:nvSpPr>
        <p:spPr>
          <a:xfrm>
            <a:off x="258426" y="1395686"/>
            <a:ext cx="8229600" cy="47334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1200"/>
              </a:spcBef>
              <a:spcAft>
                <a:spcPts val="0"/>
              </a:spcAft>
              <a:buNone/>
            </a:pPr>
            <a:r>
              <a:rPr lang="en-US" sz="3300">
                <a:solidFill>
                  <a:schemeClr val="lt1"/>
                </a:solidFill>
              </a:rPr>
              <a:t>How we prepare children for change </a:t>
            </a:r>
            <a:endParaRPr sz="3300">
              <a:solidFill>
                <a:schemeClr val="lt1"/>
              </a:solidFill>
            </a:endParaRPr>
          </a:p>
          <a:p>
            <a:pPr indent="0" lvl="0" marL="0" rtl="0" algn="ctr">
              <a:spcBef>
                <a:spcPts val="1200"/>
              </a:spcBef>
              <a:spcAft>
                <a:spcPts val="0"/>
              </a:spcAft>
              <a:buNone/>
            </a:pPr>
            <a:r>
              <a:rPr lang="en-US" sz="3300">
                <a:solidFill>
                  <a:schemeClr val="lt1"/>
                </a:solidFill>
              </a:rPr>
              <a:t>at </a:t>
            </a:r>
            <a:endParaRPr sz="3300">
              <a:solidFill>
                <a:schemeClr val="lt1"/>
              </a:solidFill>
            </a:endParaRPr>
          </a:p>
          <a:p>
            <a:pPr indent="0" lvl="0" marL="0" rtl="0" algn="ctr">
              <a:spcBef>
                <a:spcPts val="1200"/>
              </a:spcBef>
              <a:spcAft>
                <a:spcPts val="0"/>
              </a:spcAft>
              <a:buNone/>
            </a:pPr>
            <a:r>
              <a:rPr lang="en-US" sz="3300">
                <a:solidFill>
                  <a:schemeClr val="lt1"/>
                </a:solidFill>
              </a:rPr>
              <a:t>Spring Gardens Primary</a:t>
            </a:r>
            <a:endParaRPr sz="3300">
              <a:solidFill>
                <a:schemeClr val="lt1"/>
              </a:solidFill>
            </a:endParaRPr>
          </a:p>
        </p:txBody>
      </p:sp>
      <p:sp>
        <p:nvSpPr>
          <p:cNvPr id="248" name="Google Shape;248;g24ed0d4b32a_1_58"/>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3" name="Shape 253"/>
        <p:cNvGrpSpPr/>
        <p:nvPr/>
      </p:nvGrpSpPr>
      <p:grpSpPr>
        <a:xfrm>
          <a:off x="0" y="0"/>
          <a:ext cx="0" cy="0"/>
          <a:chOff x="0" y="0"/>
          <a:chExt cx="0" cy="0"/>
        </a:xfrm>
      </p:grpSpPr>
      <p:sp>
        <p:nvSpPr>
          <p:cNvPr id="254" name="Google Shape;254;g24ed0d4b32a_1_77"/>
          <p:cNvSpPr txBox="1"/>
          <p:nvPr>
            <p:ph idx="1" type="body"/>
          </p:nvPr>
        </p:nvSpPr>
        <p:spPr>
          <a:xfrm>
            <a:off x="258426" y="1395686"/>
            <a:ext cx="8229600" cy="47334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1200"/>
              </a:spcBef>
              <a:spcAft>
                <a:spcPts val="0"/>
              </a:spcAft>
              <a:buNone/>
            </a:pPr>
            <a:r>
              <a:rPr b="1" lang="en-US" sz="3300">
                <a:solidFill>
                  <a:schemeClr val="lt1"/>
                </a:solidFill>
              </a:rPr>
              <a:t>Pre school-</a:t>
            </a:r>
            <a:endParaRPr b="1" sz="3300">
              <a:solidFill>
                <a:schemeClr val="lt1"/>
              </a:solidFill>
            </a:endParaRPr>
          </a:p>
          <a:p>
            <a:pPr indent="-438150" lvl="0" marL="457200" rtl="0" algn="l">
              <a:spcBef>
                <a:spcPts val="1200"/>
              </a:spcBef>
              <a:spcAft>
                <a:spcPts val="0"/>
              </a:spcAft>
              <a:buClr>
                <a:schemeClr val="lt1"/>
              </a:buClr>
              <a:buSzPts val="3300"/>
              <a:buChar char="●"/>
            </a:pPr>
            <a:r>
              <a:rPr lang="en-US" sz="3300">
                <a:solidFill>
                  <a:schemeClr val="lt1"/>
                </a:solidFill>
              </a:rPr>
              <a:t>visits from staff to nursery/home</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parent meeting</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translation</a:t>
            </a:r>
            <a:r>
              <a:rPr lang="en-US" sz="3300">
                <a:solidFill>
                  <a:schemeClr val="lt1"/>
                </a:solidFill>
              </a:rPr>
              <a:t> visits into class</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visit to have lunch</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staff to meet other staff to discuss needs/meeting with SENCO</a:t>
            </a:r>
            <a:endParaRPr sz="3300">
              <a:solidFill>
                <a:schemeClr val="lt1"/>
              </a:solidFill>
            </a:endParaRPr>
          </a:p>
        </p:txBody>
      </p:sp>
      <p:sp>
        <p:nvSpPr>
          <p:cNvPr id="255" name="Google Shape;255;g24ed0d4b32a_1_77"/>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0" name="Shape 260"/>
        <p:cNvGrpSpPr/>
        <p:nvPr/>
      </p:nvGrpSpPr>
      <p:grpSpPr>
        <a:xfrm>
          <a:off x="0" y="0"/>
          <a:ext cx="0" cy="0"/>
          <a:chOff x="0" y="0"/>
          <a:chExt cx="0" cy="0"/>
        </a:xfrm>
      </p:grpSpPr>
      <p:sp>
        <p:nvSpPr>
          <p:cNvPr id="261" name="Google Shape;261;g24ed0d4b32a_1_83"/>
          <p:cNvSpPr txBox="1"/>
          <p:nvPr>
            <p:ph idx="1" type="body"/>
          </p:nvPr>
        </p:nvSpPr>
        <p:spPr>
          <a:xfrm>
            <a:off x="258426" y="1395686"/>
            <a:ext cx="8229600" cy="47334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1200"/>
              </a:spcBef>
              <a:spcAft>
                <a:spcPts val="0"/>
              </a:spcAft>
              <a:buNone/>
            </a:pPr>
            <a:r>
              <a:rPr b="1" lang="en-US" sz="3300">
                <a:solidFill>
                  <a:schemeClr val="lt1"/>
                </a:solidFill>
              </a:rPr>
              <a:t>Moving up to another year group</a:t>
            </a:r>
            <a:endParaRPr b="1" sz="3300">
              <a:solidFill>
                <a:schemeClr val="lt1"/>
              </a:solidFill>
            </a:endParaRPr>
          </a:p>
          <a:p>
            <a:pPr indent="-438150" lvl="0" marL="457200" rtl="0" algn="l">
              <a:spcBef>
                <a:spcPts val="1200"/>
              </a:spcBef>
              <a:spcAft>
                <a:spcPts val="0"/>
              </a:spcAft>
              <a:buClr>
                <a:schemeClr val="lt1"/>
              </a:buClr>
              <a:buSzPts val="3300"/>
              <a:buChar char="●"/>
            </a:pPr>
            <a:r>
              <a:rPr lang="en-US" sz="3300">
                <a:solidFill>
                  <a:schemeClr val="lt1"/>
                </a:solidFill>
              </a:rPr>
              <a:t>PSHE lessons about changes</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meet new class teacher</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have a morning in the new class</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passports for children with SEND </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transition meetings between staff</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SENCO / Care, Guidance and Support Lead advice and guidance for staff</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Careful consideration-class lists</a:t>
            </a:r>
            <a:endParaRPr sz="3300">
              <a:solidFill>
                <a:schemeClr val="lt1"/>
              </a:solidFill>
            </a:endParaRPr>
          </a:p>
        </p:txBody>
      </p:sp>
      <p:sp>
        <p:nvSpPr>
          <p:cNvPr id="262" name="Google Shape;262;g24ed0d4b32a_1_83"/>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7" name="Shape 267"/>
        <p:cNvGrpSpPr/>
        <p:nvPr/>
      </p:nvGrpSpPr>
      <p:grpSpPr>
        <a:xfrm>
          <a:off x="0" y="0"/>
          <a:ext cx="0" cy="0"/>
          <a:chOff x="0" y="0"/>
          <a:chExt cx="0" cy="0"/>
        </a:xfrm>
      </p:grpSpPr>
      <p:sp>
        <p:nvSpPr>
          <p:cNvPr id="268" name="Google Shape;268;g24ed0d4b32a_1_89"/>
          <p:cNvSpPr txBox="1"/>
          <p:nvPr>
            <p:ph idx="1" type="body"/>
          </p:nvPr>
        </p:nvSpPr>
        <p:spPr>
          <a:xfrm>
            <a:off x="258426" y="1395686"/>
            <a:ext cx="8229600" cy="47334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1200"/>
              </a:spcBef>
              <a:spcAft>
                <a:spcPts val="0"/>
              </a:spcAft>
              <a:buNone/>
            </a:pPr>
            <a:r>
              <a:rPr lang="en-US" sz="3300">
                <a:solidFill>
                  <a:schemeClr val="lt1"/>
                </a:solidFill>
              </a:rPr>
              <a:t>Transitioning to High School</a:t>
            </a:r>
            <a:endParaRPr sz="3300">
              <a:solidFill>
                <a:schemeClr val="lt1"/>
              </a:solidFill>
            </a:endParaRPr>
          </a:p>
          <a:p>
            <a:pPr indent="-438150" lvl="0" marL="457200" rtl="0" algn="l">
              <a:spcBef>
                <a:spcPts val="1200"/>
              </a:spcBef>
              <a:spcAft>
                <a:spcPts val="0"/>
              </a:spcAft>
              <a:buClr>
                <a:schemeClr val="lt1"/>
              </a:buClr>
              <a:buSzPts val="3300"/>
              <a:buChar char="●"/>
            </a:pPr>
            <a:r>
              <a:rPr lang="en-US" sz="3300">
                <a:solidFill>
                  <a:schemeClr val="lt1"/>
                </a:solidFill>
              </a:rPr>
              <a:t>Parent /child visits to look around </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transition</a:t>
            </a:r>
            <a:r>
              <a:rPr lang="en-US" sz="3300">
                <a:solidFill>
                  <a:schemeClr val="lt1"/>
                </a:solidFill>
              </a:rPr>
              <a:t> planning meetings between staff form SGPS and the next school</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transition visits to high school</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High school staff work with children here</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Additional </a:t>
            </a:r>
            <a:r>
              <a:rPr lang="en-US" sz="3300">
                <a:solidFill>
                  <a:schemeClr val="lt1"/>
                </a:solidFill>
              </a:rPr>
              <a:t>transition</a:t>
            </a:r>
            <a:r>
              <a:rPr lang="en-US" sz="3300">
                <a:solidFill>
                  <a:schemeClr val="lt1"/>
                </a:solidFill>
              </a:rPr>
              <a:t> for children with SEND</a:t>
            </a:r>
            <a:endParaRPr sz="3300">
              <a:solidFill>
                <a:schemeClr val="lt1"/>
              </a:solidFill>
            </a:endParaRPr>
          </a:p>
        </p:txBody>
      </p:sp>
      <p:sp>
        <p:nvSpPr>
          <p:cNvPr id="269" name="Google Shape;269;g24ed0d4b32a_1_89"/>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74" name="Shape 274"/>
        <p:cNvGrpSpPr/>
        <p:nvPr/>
      </p:nvGrpSpPr>
      <p:grpSpPr>
        <a:xfrm>
          <a:off x="0" y="0"/>
          <a:ext cx="0" cy="0"/>
          <a:chOff x="0" y="0"/>
          <a:chExt cx="0" cy="0"/>
        </a:xfrm>
      </p:grpSpPr>
      <p:sp>
        <p:nvSpPr>
          <p:cNvPr id="275" name="Google Shape;275;g24ed0d4b32a_1_95"/>
          <p:cNvSpPr txBox="1"/>
          <p:nvPr>
            <p:ph idx="1" type="body"/>
          </p:nvPr>
        </p:nvSpPr>
        <p:spPr>
          <a:xfrm>
            <a:off x="258425" y="672123"/>
            <a:ext cx="8229600" cy="54570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rmAutofit lnSpcReduction="10000"/>
          </a:bodyPr>
          <a:lstStyle/>
          <a:p>
            <a:pPr indent="-438150" lvl="0" marL="457200" rtl="0" algn="l">
              <a:spcBef>
                <a:spcPts val="1200"/>
              </a:spcBef>
              <a:spcAft>
                <a:spcPts val="0"/>
              </a:spcAft>
              <a:buClr>
                <a:schemeClr val="lt1"/>
              </a:buClr>
              <a:buSzPts val="3300"/>
              <a:buChar char="●"/>
            </a:pPr>
            <a:r>
              <a:rPr lang="en-US" sz="3300">
                <a:solidFill>
                  <a:schemeClr val="lt1"/>
                </a:solidFill>
              </a:rPr>
              <a:t>Summer schools</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all documents shared/delivered</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high school staff attend transition meetings such as EHA reviews in the summer term</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SGPS staff complete detailed transition forms</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Dyslexia team / LCT/EP can support the child</a:t>
            </a:r>
            <a:endParaRPr sz="3300">
              <a:solidFill>
                <a:schemeClr val="lt1"/>
              </a:solidFill>
            </a:endParaRPr>
          </a:p>
          <a:p>
            <a:pPr indent="-438150" lvl="0" marL="457200" rtl="0" algn="l">
              <a:spcBef>
                <a:spcPts val="0"/>
              </a:spcBef>
              <a:spcAft>
                <a:spcPts val="0"/>
              </a:spcAft>
              <a:buClr>
                <a:schemeClr val="lt1"/>
              </a:buClr>
              <a:buSzPts val="3300"/>
              <a:buChar char="●"/>
            </a:pPr>
            <a:r>
              <a:rPr lang="en-US" sz="3300">
                <a:solidFill>
                  <a:schemeClr val="lt1"/>
                </a:solidFill>
              </a:rPr>
              <a:t>SENCO ensures all paperwork is transferred</a:t>
            </a:r>
            <a:endParaRPr sz="3300">
              <a:solidFill>
                <a:schemeClr val="lt1"/>
              </a:solidFill>
            </a:endParaRPr>
          </a:p>
        </p:txBody>
      </p:sp>
      <p:sp>
        <p:nvSpPr>
          <p:cNvPr id="276" name="Google Shape;276;g24ed0d4b32a_1_95"/>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1" name="Shape 281"/>
        <p:cNvGrpSpPr/>
        <p:nvPr/>
      </p:nvGrpSpPr>
      <p:grpSpPr>
        <a:xfrm>
          <a:off x="0" y="0"/>
          <a:ext cx="0" cy="0"/>
          <a:chOff x="0" y="0"/>
          <a:chExt cx="0" cy="0"/>
        </a:xfrm>
      </p:grpSpPr>
      <p:sp>
        <p:nvSpPr>
          <p:cNvPr id="282" name="Google Shape;282;g24ed0d4b32a_1_108"/>
          <p:cNvSpPr txBox="1"/>
          <p:nvPr>
            <p:ph idx="1" type="body"/>
          </p:nvPr>
        </p:nvSpPr>
        <p:spPr>
          <a:xfrm>
            <a:off x="317025" y="202723"/>
            <a:ext cx="8229600" cy="54570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852"/>
              <a:buNone/>
            </a:pPr>
            <a:r>
              <a:rPr b="1" lang="en-US" sz="3934">
                <a:solidFill>
                  <a:schemeClr val="lt1"/>
                </a:solidFill>
                <a:latin typeface="Arial"/>
                <a:ea typeface="Arial"/>
                <a:cs typeface="Arial"/>
                <a:sym typeface="Arial"/>
              </a:rPr>
              <a:t>How to get your child ready for school: top tips</a:t>
            </a:r>
            <a:endParaRPr b="1" sz="3934">
              <a:solidFill>
                <a:schemeClr val="lt1"/>
              </a:solidFill>
              <a:latin typeface="Arial"/>
              <a:ea typeface="Arial"/>
              <a:cs typeface="Arial"/>
              <a:sym typeface="Arial"/>
            </a:endParaRPr>
          </a:p>
          <a:p>
            <a:pPr indent="-370205" lvl="0" marL="457200" rtl="0" algn="l">
              <a:lnSpc>
                <a:spcPct val="142500"/>
              </a:lnSpc>
              <a:spcBef>
                <a:spcPts val="1800"/>
              </a:spcBef>
              <a:spcAft>
                <a:spcPts val="0"/>
              </a:spcAft>
              <a:buClr>
                <a:schemeClr val="lt1"/>
              </a:buClr>
              <a:buSzPts val="2230"/>
              <a:buFont typeface="Arial"/>
              <a:buChar char="●"/>
            </a:pPr>
            <a:r>
              <a:rPr lang="en-US" sz="2230">
                <a:solidFill>
                  <a:schemeClr val="lt1"/>
                </a:solidFill>
                <a:latin typeface="Arial"/>
                <a:ea typeface="Arial"/>
                <a:cs typeface="Arial"/>
                <a:sym typeface="Arial"/>
              </a:rPr>
              <a:t>Encourage your child to explore new environments, activities and interact with new people.</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Reassure your child that it’s OK to make mistakes, and encourage them to stay interested in practical activities to develop their concentration skills.</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Help develop your child’s communication skills by playing, talking, singing and reading regularly with them.</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By the time your child starts school, it is helpful if they are, whenever possible, toilet trained and able to wipe themselves </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br>
              <a:rPr lang="en-US" sz="2230">
                <a:solidFill>
                  <a:schemeClr val="lt1"/>
                </a:solidFill>
                <a:latin typeface="Arial"/>
                <a:ea typeface="Arial"/>
                <a:cs typeface="Arial"/>
                <a:sym typeface="Arial"/>
              </a:rPr>
            </a:br>
            <a:r>
              <a:rPr lang="en-US" sz="2230">
                <a:solidFill>
                  <a:schemeClr val="lt1"/>
                </a:solidFill>
                <a:latin typeface="Arial"/>
                <a:ea typeface="Arial"/>
                <a:cs typeface="Arial"/>
                <a:sym typeface="Arial"/>
              </a:rPr>
              <a:t>Encourage your childpossible with t wiping themselves, flushing the toilet and washing their hands with adult supervision.</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Provide opportunities for your child to play with other children to support their emotional development.</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Ensure that your child has a good routine when it comes to bedtime. A good night’s sleep will help your child cope with the demands of the school day.</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Encourage your child to be as independent as possible by practising dressing and undressing themselves. Elastic waistbands and Velcro shoes can help build your child’s confidence with these tasks. At school, your child will need to be able to dress and undress for PE.</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Support your child to try new foods, eat at the table using a knife fork and spoon, and use an open cup to drink from.</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Encourage your child to tidy and look after their belongings at home. Your child will be expected to hang their coat on their peg and tidy the activities away that they have been playing with in the classroom.</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Children need praise and encouragement with general day-to-day tasks, especially when they have achieved new goals such as eating their vegetables or putting their toys away. Praise encourages positive self-esteem and self-worth.</a:t>
            </a:r>
            <a:endParaRPr sz="2230">
              <a:solidFill>
                <a:schemeClr val="lt1"/>
              </a:solidFill>
              <a:latin typeface="Arial"/>
              <a:ea typeface="Arial"/>
              <a:cs typeface="Arial"/>
              <a:sym typeface="Arial"/>
            </a:endParaRPr>
          </a:p>
          <a:p>
            <a:pPr indent="0" lvl="0" marL="0" rtl="0" algn="l">
              <a:lnSpc>
                <a:spcPct val="142500"/>
              </a:lnSpc>
              <a:spcBef>
                <a:spcPts val="1800"/>
              </a:spcBef>
              <a:spcAft>
                <a:spcPts val="0"/>
              </a:spcAft>
              <a:buSzPts val="852"/>
              <a:buNone/>
            </a:pPr>
            <a:r>
              <a:rPr b="1" lang="en-US" sz="2230">
                <a:solidFill>
                  <a:schemeClr val="lt1"/>
                </a:solidFill>
                <a:latin typeface="Arial"/>
                <a:ea typeface="Arial"/>
                <a:cs typeface="Arial"/>
                <a:sym typeface="Arial"/>
              </a:rPr>
              <a:t>The more your child practices these skills, the more</a:t>
            </a:r>
            <a:br>
              <a:rPr b="1" lang="en-US" sz="2230">
                <a:solidFill>
                  <a:schemeClr val="lt1"/>
                </a:solidFill>
                <a:latin typeface="Arial"/>
                <a:ea typeface="Arial"/>
                <a:cs typeface="Arial"/>
                <a:sym typeface="Arial"/>
              </a:rPr>
            </a:br>
            <a:r>
              <a:rPr b="1" lang="en-US" sz="2230">
                <a:solidFill>
                  <a:schemeClr val="lt1"/>
                </a:solidFill>
                <a:latin typeface="Arial"/>
                <a:ea typeface="Arial"/>
                <a:cs typeface="Arial"/>
                <a:sym typeface="Arial"/>
              </a:rPr>
              <a:t>their confidence will grow.</a:t>
            </a:r>
            <a:endParaRPr b="1" sz="2230">
              <a:solidFill>
                <a:schemeClr val="lt1"/>
              </a:solidFill>
              <a:latin typeface="Arial"/>
              <a:ea typeface="Arial"/>
              <a:cs typeface="Arial"/>
              <a:sym typeface="Arial"/>
            </a:endParaRPr>
          </a:p>
          <a:p>
            <a:pPr indent="-391001" lvl="0" marL="457200" rtl="0" algn="l">
              <a:lnSpc>
                <a:spcPct val="80000"/>
              </a:lnSpc>
              <a:spcBef>
                <a:spcPts val="1200"/>
              </a:spcBef>
              <a:spcAft>
                <a:spcPts val="0"/>
              </a:spcAft>
              <a:buClr>
                <a:schemeClr val="lt1"/>
              </a:buClr>
              <a:buSzPts val="2558"/>
              <a:buChar char="●"/>
            </a:pPr>
            <a:r>
              <a:t/>
            </a:r>
            <a:endParaRPr sz="2557">
              <a:solidFill>
                <a:schemeClr val="lt1"/>
              </a:solidFill>
            </a:endParaRPr>
          </a:p>
        </p:txBody>
      </p:sp>
      <p:sp>
        <p:nvSpPr>
          <p:cNvPr id="283" name="Google Shape;283;g24ed0d4b32a_1_108"/>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8" name="Shape 288"/>
        <p:cNvGrpSpPr/>
        <p:nvPr/>
      </p:nvGrpSpPr>
      <p:grpSpPr>
        <a:xfrm>
          <a:off x="0" y="0"/>
          <a:ext cx="0" cy="0"/>
          <a:chOff x="0" y="0"/>
          <a:chExt cx="0" cy="0"/>
        </a:xfrm>
      </p:grpSpPr>
      <p:sp>
        <p:nvSpPr>
          <p:cNvPr id="289" name="Google Shape;289;g24ed0d4b32a_1_115"/>
          <p:cNvSpPr txBox="1"/>
          <p:nvPr>
            <p:ph idx="1" type="body"/>
          </p:nvPr>
        </p:nvSpPr>
        <p:spPr>
          <a:xfrm>
            <a:off x="258425" y="433423"/>
            <a:ext cx="8229600" cy="54570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70205" lvl="0" marL="457200" rtl="0" algn="l">
              <a:lnSpc>
                <a:spcPct val="142500"/>
              </a:lnSpc>
              <a:spcBef>
                <a:spcPts val="1800"/>
              </a:spcBef>
              <a:spcAft>
                <a:spcPts val="0"/>
              </a:spcAft>
              <a:buClr>
                <a:schemeClr val="lt1"/>
              </a:buClr>
              <a:buSzPts val="2230"/>
              <a:buFont typeface="Arial"/>
              <a:buChar char="●"/>
            </a:pPr>
            <a:r>
              <a:rPr lang="en-US" sz="2230">
                <a:solidFill>
                  <a:schemeClr val="lt1"/>
                </a:solidFill>
                <a:latin typeface="Arial"/>
                <a:ea typeface="Arial"/>
                <a:cs typeface="Arial"/>
                <a:sym typeface="Arial"/>
              </a:rPr>
              <a:t>Provide opportunities for your child to play with other children to support their emotional development.</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Ensure that your child has a good routine when it comes to bedtime. A good night’s sleep will help your child cope with the demands of the school day.</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Encourage your child to be as independent as possible by practising dressing and undressing themselves. Elastic waistbands and Velcro shoes can help build your child’s confidence with these tasks. At school, your child will need to be able to dress and undress for PE.</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Support your child to try new foods, eat at the table using a knife fork and spoon, and use an open cup to drink from.</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Encourage your child to tidy and look after their belongings at home. Your child will be expected to hang their coat on their peg and tidy the activities away that they have been playing with in the classroom.</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AutoNum type="arabicPeriod"/>
            </a:pPr>
            <a:r>
              <a:rPr lang="en-US" sz="2230">
                <a:solidFill>
                  <a:schemeClr val="lt1"/>
                </a:solidFill>
                <a:latin typeface="Arial"/>
                <a:ea typeface="Arial"/>
                <a:cs typeface="Arial"/>
                <a:sym typeface="Arial"/>
              </a:rPr>
              <a:t>Children need praise and encouragement with general day-to-day tasks, especially when they have achieved new goals such as eating their vegetables or putting their toys away. Praise encourages positive self-esteem and self-worth.</a:t>
            </a:r>
            <a:endParaRPr sz="2230">
              <a:solidFill>
                <a:schemeClr val="lt1"/>
              </a:solidFill>
              <a:latin typeface="Arial"/>
              <a:ea typeface="Arial"/>
              <a:cs typeface="Arial"/>
              <a:sym typeface="Arial"/>
            </a:endParaRPr>
          </a:p>
          <a:p>
            <a:pPr indent="0" lvl="0" marL="0" rtl="0" algn="l">
              <a:lnSpc>
                <a:spcPct val="142500"/>
              </a:lnSpc>
              <a:spcBef>
                <a:spcPts val="1800"/>
              </a:spcBef>
              <a:spcAft>
                <a:spcPts val="0"/>
              </a:spcAft>
              <a:buSzPts val="852"/>
              <a:buNone/>
            </a:pPr>
            <a:r>
              <a:rPr b="1" lang="en-US" sz="2230">
                <a:solidFill>
                  <a:schemeClr val="lt1"/>
                </a:solidFill>
                <a:latin typeface="Arial"/>
                <a:ea typeface="Arial"/>
                <a:cs typeface="Arial"/>
                <a:sym typeface="Arial"/>
              </a:rPr>
              <a:t>The more your child practices these skills, the more</a:t>
            </a:r>
            <a:br>
              <a:rPr b="1" lang="en-US" sz="2230">
                <a:solidFill>
                  <a:schemeClr val="lt1"/>
                </a:solidFill>
                <a:latin typeface="Arial"/>
                <a:ea typeface="Arial"/>
                <a:cs typeface="Arial"/>
                <a:sym typeface="Arial"/>
              </a:rPr>
            </a:br>
            <a:r>
              <a:rPr b="1" lang="en-US" sz="2230">
                <a:solidFill>
                  <a:schemeClr val="lt1"/>
                </a:solidFill>
                <a:latin typeface="Arial"/>
                <a:ea typeface="Arial"/>
                <a:cs typeface="Arial"/>
                <a:sym typeface="Arial"/>
              </a:rPr>
              <a:t>their confidence will grow.</a:t>
            </a:r>
            <a:endParaRPr b="1" sz="2230">
              <a:solidFill>
                <a:schemeClr val="lt1"/>
              </a:solidFill>
              <a:latin typeface="Arial"/>
              <a:ea typeface="Arial"/>
              <a:cs typeface="Arial"/>
              <a:sym typeface="Arial"/>
            </a:endParaRPr>
          </a:p>
          <a:p>
            <a:pPr indent="-391001" lvl="0" marL="457200" rtl="0" algn="l">
              <a:lnSpc>
                <a:spcPct val="80000"/>
              </a:lnSpc>
              <a:spcBef>
                <a:spcPts val="1200"/>
              </a:spcBef>
              <a:spcAft>
                <a:spcPts val="0"/>
              </a:spcAft>
              <a:buClr>
                <a:schemeClr val="lt1"/>
              </a:buClr>
              <a:buSzPts val="2558"/>
              <a:buChar char="●"/>
            </a:pPr>
            <a:r>
              <a:t/>
            </a:r>
            <a:endParaRPr sz="2557">
              <a:solidFill>
                <a:schemeClr val="lt1"/>
              </a:solidFill>
            </a:endParaRPr>
          </a:p>
        </p:txBody>
      </p:sp>
      <p:sp>
        <p:nvSpPr>
          <p:cNvPr id="290" name="Google Shape;290;g24ed0d4b32a_1_115"/>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95" name="Shape 295"/>
        <p:cNvGrpSpPr/>
        <p:nvPr/>
      </p:nvGrpSpPr>
      <p:grpSpPr>
        <a:xfrm>
          <a:off x="0" y="0"/>
          <a:ext cx="0" cy="0"/>
          <a:chOff x="0" y="0"/>
          <a:chExt cx="0" cy="0"/>
        </a:xfrm>
      </p:grpSpPr>
      <p:sp>
        <p:nvSpPr>
          <p:cNvPr id="296" name="Google Shape;296;g24ed0d4b32a_1_121"/>
          <p:cNvSpPr txBox="1"/>
          <p:nvPr>
            <p:ph idx="1" type="body"/>
          </p:nvPr>
        </p:nvSpPr>
        <p:spPr>
          <a:xfrm>
            <a:off x="258425" y="433423"/>
            <a:ext cx="8229600" cy="54570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70205" lvl="0" marL="457200" rtl="0" algn="l">
              <a:lnSpc>
                <a:spcPct val="142500"/>
              </a:lnSpc>
              <a:spcBef>
                <a:spcPts val="1800"/>
              </a:spcBef>
              <a:spcAft>
                <a:spcPts val="0"/>
              </a:spcAft>
              <a:buClr>
                <a:schemeClr val="lt1"/>
              </a:buClr>
              <a:buSzPts val="2230"/>
              <a:buFont typeface="Arial"/>
              <a:buChar char="●"/>
            </a:pPr>
            <a:r>
              <a:rPr lang="en-US" sz="2230">
                <a:solidFill>
                  <a:schemeClr val="lt1"/>
                </a:solidFill>
                <a:latin typeface="Arial"/>
                <a:ea typeface="Arial"/>
                <a:cs typeface="Arial"/>
                <a:sym typeface="Arial"/>
              </a:rPr>
              <a:t>Support your child to try new foods, eat at the table using a knife fork and spoon, and use an open cup to drink from.</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Encourage your child to tidy and look after their belongings at home. Your child will be expected to hang their coat on their peg and tidy the activities away that they have been playing with in the classroom.</a:t>
            </a:r>
            <a:endParaRPr sz="2230">
              <a:solidFill>
                <a:schemeClr val="lt1"/>
              </a:solidFill>
              <a:latin typeface="Arial"/>
              <a:ea typeface="Arial"/>
              <a:cs typeface="Arial"/>
              <a:sym typeface="Arial"/>
            </a:endParaRPr>
          </a:p>
          <a:p>
            <a:pPr indent="-370205" lvl="0" marL="457200" rtl="0" algn="l">
              <a:lnSpc>
                <a:spcPct val="142500"/>
              </a:lnSpc>
              <a:spcBef>
                <a:spcPts val="0"/>
              </a:spcBef>
              <a:spcAft>
                <a:spcPts val="0"/>
              </a:spcAft>
              <a:buClr>
                <a:schemeClr val="lt1"/>
              </a:buClr>
              <a:buSzPts val="2230"/>
              <a:buFont typeface="Arial"/>
              <a:buChar char="●"/>
            </a:pPr>
            <a:r>
              <a:rPr lang="en-US" sz="2230">
                <a:solidFill>
                  <a:schemeClr val="lt1"/>
                </a:solidFill>
                <a:latin typeface="Arial"/>
                <a:ea typeface="Arial"/>
                <a:cs typeface="Arial"/>
                <a:sym typeface="Arial"/>
              </a:rPr>
              <a:t>Children need praise and encouragement with general day-to-day tasks, especially when they have achieved new goals such as eating their vegetables or putting their toys away. Praise encourages positive self-esteem and self-worth.</a:t>
            </a:r>
            <a:endParaRPr sz="2230">
              <a:solidFill>
                <a:schemeClr val="lt1"/>
              </a:solidFill>
              <a:latin typeface="Arial"/>
              <a:ea typeface="Arial"/>
              <a:cs typeface="Arial"/>
              <a:sym typeface="Arial"/>
            </a:endParaRPr>
          </a:p>
          <a:p>
            <a:pPr indent="0" lvl="0" marL="0" rtl="0" algn="l">
              <a:lnSpc>
                <a:spcPct val="142500"/>
              </a:lnSpc>
              <a:spcBef>
                <a:spcPts val="1800"/>
              </a:spcBef>
              <a:spcAft>
                <a:spcPts val="0"/>
              </a:spcAft>
              <a:buSzPts val="852"/>
              <a:buNone/>
            </a:pPr>
            <a:r>
              <a:rPr b="1" lang="en-US" sz="2230">
                <a:solidFill>
                  <a:schemeClr val="lt1"/>
                </a:solidFill>
                <a:latin typeface="Arial"/>
                <a:ea typeface="Arial"/>
                <a:cs typeface="Arial"/>
                <a:sym typeface="Arial"/>
              </a:rPr>
              <a:t>The more your child practices these skills, the more</a:t>
            </a:r>
            <a:br>
              <a:rPr b="1" lang="en-US" sz="2230">
                <a:solidFill>
                  <a:schemeClr val="lt1"/>
                </a:solidFill>
                <a:latin typeface="Arial"/>
                <a:ea typeface="Arial"/>
                <a:cs typeface="Arial"/>
                <a:sym typeface="Arial"/>
              </a:rPr>
            </a:br>
            <a:r>
              <a:rPr b="1" lang="en-US" sz="2230">
                <a:solidFill>
                  <a:schemeClr val="lt1"/>
                </a:solidFill>
                <a:latin typeface="Arial"/>
                <a:ea typeface="Arial"/>
                <a:cs typeface="Arial"/>
                <a:sym typeface="Arial"/>
              </a:rPr>
              <a:t>their confidence will grow.</a:t>
            </a:r>
            <a:endParaRPr b="1" sz="2230">
              <a:solidFill>
                <a:schemeClr val="lt1"/>
              </a:solidFill>
              <a:latin typeface="Arial"/>
              <a:ea typeface="Arial"/>
              <a:cs typeface="Arial"/>
              <a:sym typeface="Arial"/>
            </a:endParaRPr>
          </a:p>
          <a:p>
            <a:pPr indent="-391001" lvl="0" marL="457200" rtl="0" algn="l">
              <a:lnSpc>
                <a:spcPct val="80000"/>
              </a:lnSpc>
              <a:spcBef>
                <a:spcPts val="1200"/>
              </a:spcBef>
              <a:spcAft>
                <a:spcPts val="0"/>
              </a:spcAft>
              <a:buClr>
                <a:schemeClr val="lt1"/>
              </a:buClr>
              <a:buSzPts val="2558"/>
              <a:buChar char="●"/>
            </a:pPr>
            <a:r>
              <a:t/>
            </a:r>
            <a:endParaRPr sz="2557">
              <a:solidFill>
                <a:schemeClr val="lt1"/>
              </a:solidFill>
            </a:endParaRPr>
          </a:p>
        </p:txBody>
      </p:sp>
      <p:sp>
        <p:nvSpPr>
          <p:cNvPr id="297" name="Google Shape;297;g24ed0d4b32a_1_121"/>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24ed0d4b32a_1_127"/>
          <p:cNvSpPr txBox="1"/>
          <p:nvPr>
            <p:ph idx="4294967295" type="sldNum"/>
          </p:nvPr>
        </p:nvSpPr>
        <p:spPr>
          <a:xfrm>
            <a:off x="8615363" y="203200"/>
            <a:ext cx="528600" cy="230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2" name="Google Shape;172;g24ed0d4b32a_1_127"/>
          <p:cNvSpPr txBox="1"/>
          <p:nvPr/>
        </p:nvSpPr>
        <p:spPr>
          <a:xfrm>
            <a:off x="152250" y="203200"/>
            <a:ext cx="8991600" cy="12315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latin typeface="Verdana"/>
                <a:ea typeface="Verdana"/>
                <a:cs typeface="Verdana"/>
                <a:sym typeface="Verdana"/>
              </a:rPr>
              <a:t>We would like your child to feel…</a:t>
            </a:r>
            <a:endParaRPr b="1" sz="3400">
              <a:latin typeface="Verdana"/>
              <a:ea typeface="Verdana"/>
              <a:cs typeface="Verdana"/>
              <a:sym typeface="Verdana"/>
            </a:endParaRPr>
          </a:p>
          <a:p>
            <a:pPr indent="0" lvl="0" marL="0" rtl="0" algn="l">
              <a:spcBef>
                <a:spcPts val="0"/>
              </a:spcBef>
              <a:spcAft>
                <a:spcPts val="0"/>
              </a:spcAft>
              <a:buNone/>
            </a:pPr>
            <a:r>
              <a:t/>
            </a:r>
            <a:endParaRPr b="1" sz="3400">
              <a:latin typeface="Verdana"/>
              <a:ea typeface="Verdana"/>
              <a:cs typeface="Verdana"/>
              <a:sym typeface="Verdana"/>
            </a:endParaRPr>
          </a:p>
        </p:txBody>
      </p:sp>
      <p:pic>
        <p:nvPicPr>
          <p:cNvPr id="173" name="Google Shape;173;g24ed0d4b32a_1_127"/>
          <p:cNvPicPr preferRelativeResize="0"/>
          <p:nvPr/>
        </p:nvPicPr>
        <p:blipFill>
          <a:blip r:embed="rId4">
            <a:alphaModFix/>
          </a:blip>
          <a:stretch>
            <a:fillRect/>
          </a:stretch>
        </p:blipFill>
        <p:spPr>
          <a:xfrm>
            <a:off x="76200" y="1471125"/>
            <a:ext cx="8991600" cy="40246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1"/>
          <p:cNvSpPr txBox="1"/>
          <p:nvPr>
            <p:ph idx="4294967295" type="sldNum"/>
          </p:nvPr>
        </p:nvSpPr>
        <p:spPr>
          <a:xfrm>
            <a:off x="8615363" y="203200"/>
            <a:ext cx="528637" cy="2301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3" name="Google Shape;303;p1"/>
          <p:cNvSpPr txBox="1"/>
          <p:nvPr/>
        </p:nvSpPr>
        <p:spPr>
          <a:xfrm>
            <a:off x="160225" y="3368425"/>
            <a:ext cx="8763000" cy="1139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highlight>
                  <a:schemeClr val="lt1"/>
                </a:highlight>
                <a:latin typeface="Verdana"/>
                <a:ea typeface="Verdana"/>
                <a:cs typeface="Verdana"/>
                <a:sym typeface="Verdana"/>
              </a:rPr>
              <a:t>Helping your child with worries and anxiety</a:t>
            </a:r>
            <a:endParaRPr sz="3100">
              <a:highlight>
                <a:schemeClr val="lt1"/>
              </a:highlight>
              <a:latin typeface="Verdana"/>
              <a:ea typeface="Verdana"/>
              <a:cs typeface="Verdana"/>
              <a:sym typeface="Verdana"/>
            </a:endParaRPr>
          </a:p>
          <a:p>
            <a:pPr indent="0" lvl="0" marL="0" rtl="0" algn="l">
              <a:spcBef>
                <a:spcPts val="0"/>
              </a:spcBef>
              <a:spcAft>
                <a:spcPts val="0"/>
              </a:spcAft>
              <a:buNone/>
            </a:pPr>
            <a:r>
              <a:t/>
            </a:r>
            <a:endParaRPr sz="3100">
              <a:highlight>
                <a:schemeClr val="lt1"/>
              </a:highlight>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08" name="Shape 308"/>
        <p:cNvGrpSpPr/>
        <p:nvPr/>
      </p:nvGrpSpPr>
      <p:grpSpPr>
        <a:xfrm>
          <a:off x="0" y="0"/>
          <a:ext cx="0" cy="0"/>
          <a:chOff x="0" y="0"/>
          <a:chExt cx="0" cy="0"/>
        </a:xfrm>
      </p:grpSpPr>
      <p:sp>
        <p:nvSpPr>
          <p:cNvPr id="309" name="Google Shape;309;g24ed0d4b32a_1_145"/>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0" name="Google Shape;310;g24ed0d4b32a_1_145"/>
          <p:cNvPicPr preferRelativeResize="0"/>
          <p:nvPr/>
        </p:nvPicPr>
        <p:blipFill>
          <a:blip r:embed="rId3">
            <a:alphaModFix/>
          </a:blip>
          <a:stretch>
            <a:fillRect/>
          </a:stretch>
        </p:blipFill>
        <p:spPr>
          <a:xfrm>
            <a:off x="1676400" y="152400"/>
            <a:ext cx="5220742" cy="6553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15" name="Shape 315"/>
        <p:cNvGrpSpPr/>
        <p:nvPr/>
      </p:nvGrpSpPr>
      <p:grpSpPr>
        <a:xfrm>
          <a:off x="0" y="0"/>
          <a:ext cx="0" cy="0"/>
          <a:chOff x="0" y="0"/>
          <a:chExt cx="0" cy="0"/>
        </a:xfrm>
      </p:grpSpPr>
      <p:sp>
        <p:nvSpPr>
          <p:cNvPr id="316" name="Google Shape;316;g24ed0d4b32a_1_151"/>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7" name="Google Shape;317;g24ed0d4b32a_1_151"/>
          <p:cNvSpPr txBox="1"/>
          <p:nvPr/>
        </p:nvSpPr>
        <p:spPr>
          <a:xfrm>
            <a:off x="394675" y="466975"/>
            <a:ext cx="8352600" cy="4202100"/>
          </a:xfrm>
          <a:prstGeom prst="rect">
            <a:avLst/>
          </a:prstGeom>
          <a:noFill/>
          <a:ln>
            <a:noFill/>
          </a:ln>
        </p:spPr>
        <p:txBody>
          <a:bodyPr anchorCtr="0" anchor="t" bIns="91425" lIns="91425" spcFirstLastPara="1" rIns="91425" wrap="square" tIns="91425">
            <a:spAutoFit/>
          </a:bodyPr>
          <a:lstStyle/>
          <a:p>
            <a:pPr indent="-412750" lvl="0" marL="457200" rtl="0" algn="l">
              <a:spcBef>
                <a:spcPts val="0"/>
              </a:spcBef>
              <a:spcAft>
                <a:spcPts val="0"/>
              </a:spcAft>
              <a:buClr>
                <a:schemeClr val="lt1"/>
              </a:buClr>
              <a:buSzPts val="2900"/>
              <a:buFont typeface="Verdana"/>
              <a:buChar char="●"/>
            </a:pPr>
            <a:r>
              <a:rPr lang="en-US" sz="2900">
                <a:solidFill>
                  <a:schemeClr val="lt1"/>
                </a:solidFill>
                <a:latin typeface="Verdana"/>
                <a:ea typeface="Verdana"/>
                <a:cs typeface="Verdana"/>
                <a:sym typeface="Verdana"/>
              </a:rPr>
              <a:t>Practise the school run</a:t>
            </a:r>
            <a:endParaRPr sz="2900">
              <a:solidFill>
                <a:schemeClr val="lt1"/>
              </a:solidFill>
              <a:latin typeface="Verdana"/>
              <a:ea typeface="Verdana"/>
              <a:cs typeface="Verdana"/>
              <a:sym typeface="Verdana"/>
            </a:endParaRPr>
          </a:p>
          <a:p>
            <a:pPr indent="-412750" lvl="0" marL="457200" rtl="0" algn="l">
              <a:spcBef>
                <a:spcPts val="0"/>
              </a:spcBef>
              <a:spcAft>
                <a:spcPts val="0"/>
              </a:spcAft>
              <a:buClr>
                <a:schemeClr val="lt1"/>
              </a:buClr>
              <a:buSzPts val="2900"/>
              <a:buFont typeface="Verdana"/>
              <a:buChar char="●"/>
            </a:pPr>
            <a:r>
              <a:rPr lang="en-US" sz="2900">
                <a:solidFill>
                  <a:schemeClr val="lt1"/>
                </a:solidFill>
                <a:latin typeface="Verdana"/>
                <a:ea typeface="Verdana"/>
                <a:cs typeface="Verdana"/>
                <a:sym typeface="Verdana"/>
              </a:rPr>
              <a:t>Talk </a:t>
            </a:r>
            <a:r>
              <a:rPr lang="en-US" sz="2900">
                <a:solidFill>
                  <a:schemeClr val="lt1"/>
                </a:solidFill>
                <a:latin typeface="Verdana"/>
                <a:ea typeface="Verdana"/>
                <a:cs typeface="Verdana"/>
                <a:sym typeface="Verdana"/>
              </a:rPr>
              <a:t>positively</a:t>
            </a:r>
            <a:r>
              <a:rPr lang="en-US" sz="2900">
                <a:solidFill>
                  <a:schemeClr val="lt1"/>
                </a:solidFill>
                <a:latin typeface="Verdana"/>
                <a:ea typeface="Verdana"/>
                <a:cs typeface="Verdana"/>
                <a:sym typeface="Verdana"/>
              </a:rPr>
              <a:t> about school</a:t>
            </a:r>
            <a:endParaRPr sz="2900">
              <a:solidFill>
                <a:schemeClr val="lt1"/>
              </a:solidFill>
              <a:latin typeface="Verdana"/>
              <a:ea typeface="Verdana"/>
              <a:cs typeface="Verdana"/>
              <a:sym typeface="Verdana"/>
            </a:endParaRPr>
          </a:p>
          <a:p>
            <a:pPr indent="-412750" lvl="0" marL="457200" rtl="0" algn="l">
              <a:spcBef>
                <a:spcPts val="0"/>
              </a:spcBef>
              <a:spcAft>
                <a:spcPts val="0"/>
              </a:spcAft>
              <a:buClr>
                <a:schemeClr val="lt1"/>
              </a:buClr>
              <a:buSzPts val="2900"/>
              <a:buFont typeface="Verdana"/>
              <a:buChar char="●"/>
            </a:pPr>
            <a:r>
              <a:rPr lang="en-US" sz="2900">
                <a:solidFill>
                  <a:schemeClr val="lt1"/>
                </a:solidFill>
                <a:latin typeface="Verdana"/>
                <a:ea typeface="Verdana"/>
                <a:cs typeface="Verdana"/>
                <a:sym typeface="Verdana"/>
              </a:rPr>
              <a:t>get involved</a:t>
            </a:r>
            <a:endParaRPr sz="2900">
              <a:solidFill>
                <a:schemeClr val="lt1"/>
              </a:solidFill>
              <a:latin typeface="Verdana"/>
              <a:ea typeface="Verdana"/>
              <a:cs typeface="Verdana"/>
              <a:sym typeface="Verdana"/>
            </a:endParaRPr>
          </a:p>
          <a:p>
            <a:pPr indent="-412750" lvl="0" marL="457200" rtl="0" algn="l">
              <a:spcBef>
                <a:spcPts val="0"/>
              </a:spcBef>
              <a:spcAft>
                <a:spcPts val="0"/>
              </a:spcAft>
              <a:buClr>
                <a:schemeClr val="lt1"/>
              </a:buClr>
              <a:buSzPts val="2900"/>
              <a:buFont typeface="Verdana"/>
              <a:buChar char="●"/>
            </a:pPr>
            <a:r>
              <a:rPr lang="en-US" sz="2900">
                <a:solidFill>
                  <a:schemeClr val="lt1"/>
                </a:solidFill>
                <a:latin typeface="Verdana"/>
                <a:ea typeface="Verdana"/>
                <a:cs typeface="Verdana"/>
                <a:sym typeface="Verdana"/>
              </a:rPr>
              <a:t>visual timetable</a:t>
            </a:r>
            <a:endParaRPr sz="2900">
              <a:solidFill>
                <a:schemeClr val="lt1"/>
              </a:solidFill>
              <a:latin typeface="Verdana"/>
              <a:ea typeface="Verdana"/>
              <a:cs typeface="Verdana"/>
              <a:sym typeface="Verdana"/>
            </a:endParaRPr>
          </a:p>
          <a:p>
            <a:pPr indent="-412750" lvl="0" marL="457200" rtl="0" algn="l">
              <a:spcBef>
                <a:spcPts val="0"/>
              </a:spcBef>
              <a:spcAft>
                <a:spcPts val="0"/>
              </a:spcAft>
              <a:buClr>
                <a:schemeClr val="lt1"/>
              </a:buClr>
              <a:buSzPts val="2900"/>
              <a:buFont typeface="Verdana"/>
              <a:buChar char="●"/>
            </a:pPr>
            <a:r>
              <a:rPr lang="en-US" sz="2900">
                <a:solidFill>
                  <a:schemeClr val="lt1"/>
                </a:solidFill>
                <a:latin typeface="Verdana"/>
                <a:ea typeface="Verdana"/>
                <a:cs typeface="Verdana"/>
                <a:sym typeface="Verdana"/>
              </a:rPr>
              <a:t>practise school morning routine-getting up, dressed, breakfast-to help with time management</a:t>
            </a:r>
            <a:endParaRPr sz="2900">
              <a:solidFill>
                <a:schemeClr val="lt1"/>
              </a:solidFill>
              <a:latin typeface="Verdana"/>
              <a:ea typeface="Verdana"/>
              <a:cs typeface="Verdana"/>
              <a:sym typeface="Verdana"/>
            </a:endParaRPr>
          </a:p>
          <a:p>
            <a:pPr indent="-412750" lvl="0" marL="457200" rtl="0" algn="l">
              <a:spcBef>
                <a:spcPts val="0"/>
              </a:spcBef>
              <a:spcAft>
                <a:spcPts val="0"/>
              </a:spcAft>
              <a:buClr>
                <a:schemeClr val="lt1"/>
              </a:buClr>
              <a:buSzPts val="2900"/>
              <a:buFont typeface="Verdana"/>
              <a:buChar char="●"/>
            </a:pPr>
            <a:r>
              <a:rPr lang="en-US" sz="2900">
                <a:solidFill>
                  <a:schemeClr val="lt1"/>
                </a:solidFill>
                <a:latin typeface="Verdana"/>
                <a:ea typeface="Verdana"/>
                <a:cs typeface="Verdana"/>
                <a:sym typeface="Verdana"/>
              </a:rPr>
              <a:t>Trial run in school holidays</a:t>
            </a:r>
            <a:endParaRPr sz="2900">
              <a:solidFill>
                <a:schemeClr val="lt1"/>
              </a:solidFill>
              <a:latin typeface="Verdana"/>
              <a:ea typeface="Verdana"/>
              <a:cs typeface="Verdana"/>
              <a:sym typeface="Verdana"/>
            </a:endParaRPr>
          </a:p>
          <a:p>
            <a:pPr indent="-412750" lvl="0" marL="457200" rtl="0" algn="l">
              <a:spcBef>
                <a:spcPts val="0"/>
              </a:spcBef>
              <a:spcAft>
                <a:spcPts val="0"/>
              </a:spcAft>
              <a:buClr>
                <a:schemeClr val="lt1"/>
              </a:buClr>
              <a:buSzPts val="2900"/>
              <a:buFont typeface="Verdana"/>
              <a:buChar char="●"/>
            </a:pPr>
            <a:r>
              <a:rPr lang="en-US" sz="2900">
                <a:solidFill>
                  <a:schemeClr val="lt1"/>
                </a:solidFill>
                <a:latin typeface="Verdana"/>
                <a:ea typeface="Verdana"/>
                <a:cs typeface="Verdana"/>
                <a:sym typeface="Verdana"/>
              </a:rPr>
              <a:t>Night before get </a:t>
            </a:r>
            <a:r>
              <a:rPr lang="en-US" sz="2900">
                <a:solidFill>
                  <a:schemeClr val="lt1"/>
                </a:solidFill>
                <a:latin typeface="Verdana"/>
                <a:ea typeface="Verdana"/>
                <a:cs typeface="Verdana"/>
                <a:sym typeface="Verdana"/>
              </a:rPr>
              <a:t>uniform</a:t>
            </a:r>
            <a:r>
              <a:rPr lang="en-US" sz="2900">
                <a:solidFill>
                  <a:schemeClr val="lt1"/>
                </a:solidFill>
                <a:latin typeface="Verdana"/>
                <a:ea typeface="Verdana"/>
                <a:cs typeface="Verdana"/>
                <a:sym typeface="Verdana"/>
              </a:rPr>
              <a:t> and bag ready</a:t>
            </a:r>
            <a:endParaRPr sz="2900">
              <a:solidFill>
                <a:schemeClr val="lt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2" name="Shape 322"/>
        <p:cNvGrpSpPr/>
        <p:nvPr/>
      </p:nvGrpSpPr>
      <p:grpSpPr>
        <a:xfrm>
          <a:off x="0" y="0"/>
          <a:ext cx="0" cy="0"/>
          <a:chOff x="0" y="0"/>
          <a:chExt cx="0" cy="0"/>
        </a:xfrm>
      </p:grpSpPr>
      <p:sp>
        <p:nvSpPr>
          <p:cNvPr id="323" name="Google Shape;323;g24ed0d4b32a_1_158"/>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4" name="Google Shape;324;g24ed0d4b32a_1_158"/>
          <p:cNvSpPr txBox="1"/>
          <p:nvPr/>
        </p:nvSpPr>
        <p:spPr>
          <a:xfrm>
            <a:off x="394675" y="466975"/>
            <a:ext cx="8352600" cy="63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2900">
                <a:solidFill>
                  <a:schemeClr val="lt1"/>
                </a:solidFill>
                <a:latin typeface="Verdana"/>
                <a:ea typeface="Verdana"/>
                <a:cs typeface="Verdana"/>
                <a:sym typeface="Verdana"/>
              </a:rPr>
              <a:t>Be your child’s anchor</a:t>
            </a:r>
            <a:endParaRPr sz="2900">
              <a:solidFill>
                <a:schemeClr val="lt1"/>
              </a:solidFill>
              <a:latin typeface="Verdana"/>
              <a:ea typeface="Verdana"/>
              <a:cs typeface="Verdana"/>
              <a:sym typeface="Verdana"/>
            </a:endParaRPr>
          </a:p>
        </p:txBody>
      </p:sp>
      <p:sp>
        <p:nvSpPr>
          <p:cNvPr id="325" name="Google Shape;325;g24ed0d4b32a_1_158"/>
          <p:cNvSpPr txBox="1"/>
          <p:nvPr/>
        </p:nvSpPr>
        <p:spPr>
          <a:xfrm>
            <a:off x="820600" y="34290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3"/>
              </a:rPr>
              <a:t>https://youtu.be/cjGjUW9rtJk</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g24ed0d4b32a_1_140"/>
          <p:cNvSpPr txBox="1"/>
          <p:nvPr>
            <p:ph idx="4294967295" type="sldNum"/>
          </p:nvPr>
        </p:nvSpPr>
        <p:spPr>
          <a:xfrm>
            <a:off x="8615363" y="203200"/>
            <a:ext cx="528600" cy="230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34" name="Shape 334"/>
        <p:cNvGrpSpPr/>
        <p:nvPr/>
      </p:nvGrpSpPr>
      <p:grpSpPr>
        <a:xfrm>
          <a:off x="0" y="0"/>
          <a:ext cx="0" cy="0"/>
          <a:chOff x="0" y="0"/>
          <a:chExt cx="0" cy="0"/>
        </a:xfrm>
      </p:grpSpPr>
      <p:sp>
        <p:nvSpPr>
          <p:cNvPr id="335" name="Google Shape;335;p3"/>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36" name="Google Shape;336;p3"/>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7" name="Google Shape;337;p3"/>
          <p:cNvSpPr txBox="1"/>
          <p:nvPr>
            <p:ph idx="1" type="body"/>
          </p:nvPr>
        </p:nvSpPr>
        <p:spPr>
          <a:xfrm>
            <a:off x="258425" y="797443"/>
            <a:ext cx="8619639" cy="533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We are now going to watch an animation </a:t>
            </a:r>
            <a:br>
              <a:rPr lang="en-US" sz="2800">
                <a:solidFill>
                  <a:schemeClr val="lt1"/>
                </a:solidFill>
              </a:rPr>
            </a:br>
            <a:r>
              <a:rPr lang="en-US" sz="2800">
                <a:solidFill>
                  <a:schemeClr val="lt1"/>
                </a:solidFill>
              </a:rPr>
              <a:t>that shows four pupils starting secondary school.</a:t>
            </a:r>
            <a:endParaRPr/>
          </a:p>
          <a:p>
            <a:pPr indent="0" lvl="0" marL="0" rtl="0" algn="ctr">
              <a:lnSpc>
                <a:spcPct val="100000"/>
              </a:lnSpc>
              <a:spcBef>
                <a:spcPts val="1200"/>
              </a:spcBef>
              <a:spcAft>
                <a:spcPts val="0"/>
              </a:spcAft>
              <a:buClr>
                <a:schemeClr val="lt1"/>
              </a:buClr>
              <a:buSzPts val="2800"/>
              <a:buNone/>
            </a:pPr>
            <a:r>
              <a:rPr lang="en-US" sz="2800">
                <a:solidFill>
                  <a:schemeClr val="lt1"/>
                </a:solidFill>
              </a:rPr>
              <a:t> </a:t>
            </a:r>
            <a:endParaRPr/>
          </a:p>
          <a:p>
            <a:pPr indent="0" lvl="0" marL="0" rtl="0" algn="ctr">
              <a:lnSpc>
                <a:spcPct val="100000"/>
              </a:lnSpc>
              <a:spcBef>
                <a:spcPts val="1200"/>
              </a:spcBef>
              <a:spcAft>
                <a:spcPts val="0"/>
              </a:spcAft>
              <a:buClr>
                <a:schemeClr val="lt1"/>
              </a:buClr>
              <a:buSzPts val="2800"/>
              <a:buNone/>
            </a:pPr>
            <a:r>
              <a:rPr lang="en-US" sz="2800">
                <a:solidFill>
                  <a:schemeClr val="lt1"/>
                </a:solidFill>
              </a:rPr>
              <a:t>As you watch, think about the problem each character has and how they solve them.</a:t>
            </a:r>
            <a:endParaRPr sz="28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41" name="Shape 341"/>
        <p:cNvGrpSpPr/>
        <p:nvPr/>
      </p:nvGrpSpPr>
      <p:grpSpPr>
        <a:xfrm>
          <a:off x="0" y="0"/>
          <a:ext cx="0" cy="0"/>
          <a:chOff x="0" y="0"/>
          <a:chExt cx="0" cy="0"/>
        </a:xfrm>
      </p:grpSpPr>
      <p:sp>
        <p:nvSpPr>
          <p:cNvPr id="342" name="Google Shape;342;p4"/>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43" name="Google Shape;343;p4"/>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4" name="Google Shape;344;p4" title="Moving Up! The transition to secondary school"/>
          <p:cNvPicPr preferRelativeResize="0"/>
          <p:nvPr>
            <p:ph idx="1" type="body"/>
          </p:nvPr>
        </p:nvPicPr>
        <p:blipFill rotWithShape="1">
          <a:blip r:embed="rId3">
            <a:alphaModFix/>
          </a:blip>
          <a:srcRect b="0" l="0" r="0" t="0"/>
          <a:stretch/>
        </p:blipFill>
        <p:spPr>
          <a:xfrm>
            <a:off x="368856" y="838200"/>
            <a:ext cx="8534400" cy="4800600"/>
          </a:xfrm>
          <a:prstGeom prst="rect">
            <a:avLst/>
          </a:prstGeom>
          <a:noFill/>
          <a:ln>
            <a:noFill/>
          </a:ln>
        </p:spPr>
      </p:pic>
      <p:sp>
        <p:nvSpPr>
          <p:cNvPr id="345" name="Google Shape;345;p4"/>
          <p:cNvSpPr txBox="1"/>
          <p:nvPr/>
        </p:nvSpPr>
        <p:spPr>
          <a:xfrm>
            <a:off x="7268441" y="5633230"/>
            <a:ext cx="17853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Verdana"/>
                <a:ea typeface="Verdana"/>
                <a:cs typeface="Verdana"/>
                <a:sym typeface="Verdana"/>
                <a:hlinkClick r:id="rId4">
                  <a:extLst>
                    <a:ext uri="{A12FA001-AC4F-418D-AE19-62706E023703}">
                      <ahyp:hlinkClr val="tx"/>
                    </a:ext>
                  </a:extLst>
                </a:hlinkClick>
              </a:rPr>
              <a:t>Watch online</a:t>
            </a:r>
            <a:endParaRPr sz="1800">
              <a:solidFill>
                <a:schemeClr val="dk1"/>
              </a:solidFill>
              <a:latin typeface="Verdana"/>
              <a:ea typeface="Verdana"/>
              <a:cs typeface="Verdana"/>
              <a:sym typeface="Verdana"/>
            </a:endParaRPr>
          </a:p>
        </p:txBody>
      </p:sp>
      <p:sp>
        <p:nvSpPr>
          <p:cNvPr id="346" name="Google Shape;346;p4"/>
          <p:cNvSpPr txBox="1"/>
          <p:nvPr/>
        </p:nvSpPr>
        <p:spPr>
          <a:xfrm>
            <a:off x="2901475" y="50702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https://youtu.be/thnoUraeoGs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50" name="Shape 350"/>
        <p:cNvGrpSpPr/>
        <p:nvPr/>
      </p:nvGrpSpPr>
      <p:grpSpPr>
        <a:xfrm>
          <a:off x="0" y="0"/>
          <a:ext cx="0" cy="0"/>
          <a:chOff x="0" y="0"/>
          <a:chExt cx="0" cy="0"/>
        </a:xfrm>
      </p:grpSpPr>
      <p:sp>
        <p:nvSpPr>
          <p:cNvPr id="351" name="Google Shape;351;p5"/>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52" name="Google Shape;352;p5"/>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3" name="Google Shape;353;p5"/>
          <p:cNvSpPr txBox="1"/>
          <p:nvPr>
            <p:ph idx="1" type="body"/>
          </p:nvPr>
        </p:nvSpPr>
        <p:spPr>
          <a:xfrm>
            <a:off x="258425" y="797443"/>
            <a:ext cx="8619639" cy="533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What were the characters worried about before they started secondary school? </a:t>
            </a:r>
            <a:endParaRPr sz="2800">
              <a:solidFill>
                <a:schemeClr val="lt1"/>
              </a:solidFill>
            </a:endParaRPr>
          </a:p>
          <a:p>
            <a:pPr indent="0" lvl="0" marL="0" rtl="0" algn="ctr">
              <a:lnSpc>
                <a:spcPct val="100000"/>
              </a:lnSpc>
              <a:spcBef>
                <a:spcPts val="1200"/>
              </a:spcBef>
              <a:spcAft>
                <a:spcPts val="0"/>
              </a:spcAft>
              <a:buClr>
                <a:schemeClr val="lt1"/>
              </a:buClr>
              <a:buSzPts val="2800"/>
              <a:buNone/>
            </a:pPr>
            <a:r>
              <a:rPr lang="en-US" sz="2800">
                <a:solidFill>
                  <a:schemeClr val="lt1"/>
                </a:solidFill>
              </a:rPr>
              <a:t> </a:t>
            </a:r>
            <a:endParaRPr sz="2800">
              <a:solidFill>
                <a:schemeClr val="lt1"/>
              </a:solidFill>
            </a:endParaRPr>
          </a:p>
          <a:p>
            <a:pPr indent="0" lvl="0" marL="0" rtl="0" algn="ctr">
              <a:lnSpc>
                <a:spcPct val="100000"/>
              </a:lnSpc>
              <a:spcBef>
                <a:spcPts val="1200"/>
              </a:spcBef>
              <a:spcAft>
                <a:spcPts val="0"/>
              </a:spcAft>
              <a:buClr>
                <a:schemeClr val="lt1"/>
              </a:buClr>
              <a:buSzPts val="2800"/>
              <a:buNone/>
            </a:pPr>
            <a:r>
              <a:rPr lang="en-US" sz="2800">
                <a:solidFill>
                  <a:schemeClr val="lt1"/>
                </a:solidFill>
              </a:rPr>
              <a:t>Why were they worried?</a:t>
            </a:r>
            <a:endParaRPr sz="28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57" name="Shape 357"/>
        <p:cNvGrpSpPr/>
        <p:nvPr/>
      </p:nvGrpSpPr>
      <p:grpSpPr>
        <a:xfrm>
          <a:off x="0" y="0"/>
          <a:ext cx="0" cy="0"/>
          <a:chOff x="0" y="0"/>
          <a:chExt cx="0" cy="0"/>
        </a:xfrm>
      </p:grpSpPr>
      <p:sp>
        <p:nvSpPr>
          <p:cNvPr id="358" name="Google Shape;358;p6"/>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59" name="Google Shape;359;p6"/>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building, clock, person, standing&#10;&#10;Description automatically generated" id="360" name="Google Shape;360;p6"/>
          <p:cNvPicPr preferRelativeResize="0"/>
          <p:nvPr>
            <p:ph idx="1" type="body"/>
          </p:nvPr>
        </p:nvPicPr>
        <p:blipFill rotWithShape="1">
          <a:blip r:embed="rId3">
            <a:alphaModFix/>
          </a:blip>
          <a:srcRect b="0" l="0" r="0" t="0"/>
          <a:stretch/>
        </p:blipFill>
        <p:spPr>
          <a:xfrm>
            <a:off x="308428" y="947057"/>
            <a:ext cx="8527143" cy="47965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64" name="Shape 364"/>
        <p:cNvGrpSpPr/>
        <p:nvPr/>
      </p:nvGrpSpPr>
      <p:grpSpPr>
        <a:xfrm>
          <a:off x="0" y="0"/>
          <a:ext cx="0" cy="0"/>
          <a:chOff x="0" y="0"/>
          <a:chExt cx="0" cy="0"/>
        </a:xfrm>
      </p:grpSpPr>
      <p:sp>
        <p:nvSpPr>
          <p:cNvPr id="365" name="Google Shape;365;p7"/>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66" name="Google Shape;366;p7"/>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7"/>
          <p:cNvSpPr txBox="1"/>
          <p:nvPr>
            <p:ph idx="1" type="body"/>
          </p:nvPr>
        </p:nvSpPr>
        <p:spPr>
          <a:xfrm>
            <a:off x="258425" y="797443"/>
            <a:ext cx="8619639" cy="533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How did Albie, Alisha, Dele and </a:t>
            </a:r>
            <a:br>
              <a:rPr lang="en-US" sz="2800">
                <a:solidFill>
                  <a:schemeClr val="lt1"/>
                </a:solidFill>
              </a:rPr>
            </a:br>
            <a:r>
              <a:rPr lang="en-US" sz="2800">
                <a:solidFill>
                  <a:schemeClr val="lt1"/>
                </a:solidFill>
              </a:rPr>
              <a:t>Eliza solve their problems?</a:t>
            </a:r>
            <a:endParaRPr sz="2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7" name="Shape 177"/>
        <p:cNvGrpSpPr/>
        <p:nvPr/>
      </p:nvGrpSpPr>
      <p:grpSpPr>
        <a:xfrm>
          <a:off x="0" y="0"/>
          <a:ext cx="0" cy="0"/>
          <a:chOff x="0" y="0"/>
          <a:chExt cx="0" cy="0"/>
        </a:xfrm>
      </p:grpSpPr>
      <p:sp>
        <p:nvSpPr>
          <p:cNvPr id="178" name="Google Shape;178;p2"/>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179" name="Google Shape;179;p2"/>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0" name="Google Shape;180;p2"/>
          <p:cNvSpPr txBox="1"/>
          <p:nvPr>
            <p:ph idx="1" type="body"/>
          </p:nvPr>
        </p:nvSpPr>
        <p:spPr>
          <a:xfrm>
            <a:off x="258425" y="797443"/>
            <a:ext cx="8619639" cy="533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Throughout our lives we experience lots of changes. For example starting a new school, moving house, going to university or starting a new job. </a:t>
            </a:r>
            <a:endParaRPr/>
          </a:p>
          <a:p>
            <a:pPr indent="0" lvl="0" marL="0" rtl="0" algn="ctr">
              <a:lnSpc>
                <a:spcPct val="100000"/>
              </a:lnSpc>
              <a:spcBef>
                <a:spcPts val="1200"/>
              </a:spcBef>
              <a:spcAft>
                <a:spcPts val="0"/>
              </a:spcAft>
              <a:buClr>
                <a:schemeClr val="dk1"/>
              </a:buClr>
              <a:buSzPts val="2800"/>
              <a:buNone/>
            </a:pPr>
            <a:r>
              <a:t/>
            </a:r>
            <a:endParaRPr sz="2800">
              <a:solidFill>
                <a:schemeClr val="lt1"/>
              </a:solidFill>
            </a:endParaRPr>
          </a:p>
          <a:p>
            <a:pPr indent="0" lvl="0" marL="0" rtl="0" algn="ctr">
              <a:lnSpc>
                <a:spcPct val="100000"/>
              </a:lnSpc>
              <a:spcBef>
                <a:spcPts val="1200"/>
              </a:spcBef>
              <a:spcAft>
                <a:spcPts val="0"/>
              </a:spcAft>
              <a:buClr>
                <a:schemeClr val="lt1"/>
              </a:buClr>
              <a:buSzPts val="2800"/>
              <a:buNone/>
            </a:pPr>
            <a:r>
              <a:rPr lang="en-US" sz="2800">
                <a:solidFill>
                  <a:schemeClr val="lt1"/>
                </a:solidFill>
              </a:rPr>
              <a:t>Change can affect us in different ways, we might feel excited or nervous.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71" name="Shape 371"/>
        <p:cNvGrpSpPr/>
        <p:nvPr/>
      </p:nvGrpSpPr>
      <p:grpSpPr>
        <a:xfrm>
          <a:off x="0" y="0"/>
          <a:ext cx="0" cy="0"/>
          <a:chOff x="0" y="0"/>
          <a:chExt cx="0" cy="0"/>
        </a:xfrm>
      </p:grpSpPr>
      <p:sp>
        <p:nvSpPr>
          <p:cNvPr id="372" name="Google Shape;372;p8"/>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73" name="Google Shape;373;p8"/>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erson standing in front of a building&#10;&#10;Description automatically generated" id="374" name="Google Shape;374;p8"/>
          <p:cNvPicPr preferRelativeResize="0"/>
          <p:nvPr>
            <p:ph idx="1" type="body"/>
          </p:nvPr>
        </p:nvPicPr>
        <p:blipFill rotWithShape="1">
          <a:blip r:embed="rId3">
            <a:alphaModFix/>
          </a:blip>
          <a:srcRect b="0" l="0" r="0" t="0"/>
          <a:stretch/>
        </p:blipFill>
        <p:spPr>
          <a:xfrm>
            <a:off x="218844" y="980349"/>
            <a:ext cx="8706312" cy="48973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78" name="Shape 378"/>
        <p:cNvGrpSpPr/>
        <p:nvPr/>
      </p:nvGrpSpPr>
      <p:grpSpPr>
        <a:xfrm>
          <a:off x="0" y="0"/>
          <a:ext cx="0" cy="0"/>
          <a:chOff x="0" y="0"/>
          <a:chExt cx="0" cy="0"/>
        </a:xfrm>
      </p:grpSpPr>
      <p:sp>
        <p:nvSpPr>
          <p:cNvPr id="379" name="Google Shape;379;p9"/>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80" name="Google Shape;380;p9"/>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1" name="Google Shape;381;p9"/>
          <p:cNvSpPr txBox="1"/>
          <p:nvPr>
            <p:ph idx="1" type="body"/>
          </p:nvPr>
        </p:nvSpPr>
        <p:spPr>
          <a:xfrm>
            <a:off x="258425" y="797443"/>
            <a:ext cx="8619639" cy="533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It’s important to think about self-care, as </a:t>
            </a:r>
            <a:br>
              <a:rPr lang="en-US" sz="2800">
                <a:solidFill>
                  <a:schemeClr val="lt1"/>
                </a:solidFill>
              </a:rPr>
            </a:br>
            <a:r>
              <a:rPr lang="en-US" sz="2800">
                <a:solidFill>
                  <a:schemeClr val="lt1"/>
                </a:solidFill>
              </a:rPr>
              <a:t>self-care can help us to feel better if we’re feeling down, and can help keep us feeling good.</a:t>
            </a:r>
            <a:endParaRPr/>
          </a:p>
          <a:p>
            <a:pPr indent="0" lvl="0" marL="0" rtl="0" algn="ctr">
              <a:lnSpc>
                <a:spcPct val="100000"/>
              </a:lnSpc>
              <a:spcBef>
                <a:spcPts val="1200"/>
              </a:spcBef>
              <a:spcAft>
                <a:spcPts val="0"/>
              </a:spcAft>
              <a:buClr>
                <a:schemeClr val="lt1"/>
              </a:buClr>
              <a:buSzPts val="2800"/>
              <a:buNone/>
            </a:pPr>
            <a:r>
              <a:rPr lang="en-US" sz="2800">
                <a:solidFill>
                  <a:schemeClr val="lt1"/>
                </a:solidFill>
              </a:rPr>
              <a:t>It’s a great way to look after our own mental health and wellbeing.</a:t>
            </a:r>
            <a:endParaRPr sz="32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85" name="Shape 385"/>
        <p:cNvGrpSpPr/>
        <p:nvPr/>
      </p:nvGrpSpPr>
      <p:grpSpPr>
        <a:xfrm>
          <a:off x="0" y="0"/>
          <a:ext cx="0" cy="0"/>
          <a:chOff x="0" y="0"/>
          <a:chExt cx="0" cy="0"/>
        </a:xfrm>
      </p:grpSpPr>
      <p:sp>
        <p:nvSpPr>
          <p:cNvPr id="386" name="Google Shape;386;p10"/>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87" name="Google Shape;387;p10"/>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room&#10;&#10;Description automatically generated" id="388" name="Google Shape;388;p10"/>
          <p:cNvPicPr preferRelativeResize="0"/>
          <p:nvPr>
            <p:ph idx="1" type="body"/>
          </p:nvPr>
        </p:nvPicPr>
        <p:blipFill rotWithShape="1">
          <a:blip r:embed="rId3">
            <a:alphaModFix/>
          </a:blip>
          <a:srcRect b="0" l="0" r="0" t="0"/>
          <a:stretch/>
        </p:blipFill>
        <p:spPr>
          <a:xfrm>
            <a:off x="258763" y="1039168"/>
            <a:ext cx="8618537" cy="48479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92" name="Shape 392"/>
        <p:cNvGrpSpPr/>
        <p:nvPr/>
      </p:nvGrpSpPr>
      <p:grpSpPr>
        <a:xfrm>
          <a:off x="0" y="0"/>
          <a:ext cx="0" cy="0"/>
          <a:chOff x="0" y="0"/>
          <a:chExt cx="0" cy="0"/>
        </a:xfrm>
      </p:grpSpPr>
      <p:sp>
        <p:nvSpPr>
          <p:cNvPr id="393" name="Google Shape;393;p11"/>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394" name="Google Shape;394;p11"/>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5" name="Google Shape;395;p11"/>
          <p:cNvSpPr txBox="1"/>
          <p:nvPr>
            <p:ph idx="1" type="body"/>
          </p:nvPr>
        </p:nvSpPr>
        <p:spPr>
          <a:xfrm>
            <a:off x="258425" y="797443"/>
            <a:ext cx="8619639" cy="533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Why is it good to tell someone when you are worried about something? </a:t>
            </a:r>
            <a:endParaRPr/>
          </a:p>
          <a:p>
            <a:pPr indent="0" lvl="0" marL="0" rtl="0" algn="ctr">
              <a:lnSpc>
                <a:spcPct val="100000"/>
              </a:lnSpc>
              <a:spcBef>
                <a:spcPts val="1200"/>
              </a:spcBef>
              <a:spcAft>
                <a:spcPts val="0"/>
              </a:spcAft>
              <a:buClr>
                <a:schemeClr val="lt1"/>
              </a:buClr>
              <a:buSzPts val="2800"/>
              <a:buNone/>
            </a:pPr>
            <a:r>
              <a:rPr lang="en-US" sz="2800">
                <a:solidFill>
                  <a:schemeClr val="lt1"/>
                </a:solidFill>
              </a:rPr>
              <a:t>Who could you speak to in school if you are worried?</a:t>
            </a:r>
            <a:endParaRPr sz="280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99" name="Shape 399"/>
        <p:cNvGrpSpPr/>
        <p:nvPr/>
      </p:nvGrpSpPr>
      <p:grpSpPr>
        <a:xfrm>
          <a:off x="0" y="0"/>
          <a:ext cx="0" cy="0"/>
          <a:chOff x="0" y="0"/>
          <a:chExt cx="0" cy="0"/>
        </a:xfrm>
      </p:grpSpPr>
      <p:sp>
        <p:nvSpPr>
          <p:cNvPr id="400" name="Google Shape;400;p12"/>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401" name="Google Shape;401;p12"/>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02" name="Google Shape;402;p12"/>
          <p:cNvPicPr preferRelativeResize="0"/>
          <p:nvPr>
            <p:ph idx="1" type="body"/>
          </p:nvPr>
        </p:nvPicPr>
        <p:blipFill rotWithShape="1">
          <a:blip r:embed="rId3">
            <a:alphaModFix/>
          </a:blip>
          <a:srcRect b="0" l="0" r="0" t="0"/>
          <a:stretch/>
        </p:blipFill>
        <p:spPr>
          <a:xfrm>
            <a:off x="262731" y="1005036"/>
            <a:ext cx="8618536" cy="484792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06" name="Shape 406"/>
        <p:cNvGrpSpPr/>
        <p:nvPr/>
      </p:nvGrpSpPr>
      <p:grpSpPr>
        <a:xfrm>
          <a:off x="0" y="0"/>
          <a:ext cx="0" cy="0"/>
          <a:chOff x="0" y="0"/>
          <a:chExt cx="0" cy="0"/>
        </a:xfrm>
      </p:grpSpPr>
      <p:sp>
        <p:nvSpPr>
          <p:cNvPr id="407" name="Google Shape;407;p13"/>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200"/>
              <a:buFont typeface="Verdana"/>
              <a:buNone/>
            </a:pPr>
            <a:r>
              <a:rPr lang="en-US">
                <a:solidFill>
                  <a:schemeClr val="lt1"/>
                </a:solidFill>
              </a:rPr>
              <a:t>In school you can talk to…</a:t>
            </a:r>
            <a:endParaRPr/>
          </a:p>
        </p:txBody>
      </p:sp>
      <p:sp>
        <p:nvSpPr>
          <p:cNvPr id="408" name="Google Shape;408;p13"/>
          <p:cNvSpPr txBox="1"/>
          <p:nvPr>
            <p:ph idx="1" type="body"/>
          </p:nvPr>
        </p:nvSpPr>
        <p:spPr>
          <a:xfrm>
            <a:off x="258426" y="1395686"/>
            <a:ext cx="8229600" cy="47334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200"/>
              <a:buNone/>
            </a:pPr>
            <a:r>
              <a:rPr lang="en-US">
                <a:solidFill>
                  <a:schemeClr val="lt1"/>
                </a:solidFill>
              </a:rPr>
              <a:t>[Insert support options at your school]</a:t>
            </a:r>
            <a:endParaRPr/>
          </a:p>
          <a:p>
            <a:pPr indent="0" lvl="0" marL="0" rtl="0" algn="l">
              <a:lnSpc>
                <a:spcPct val="100000"/>
              </a:lnSpc>
              <a:spcBef>
                <a:spcPts val="1200"/>
              </a:spcBef>
              <a:spcAft>
                <a:spcPts val="0"/>
              </a:spcAft>
              <a:buClr>
                <a:schemeClr val="dk1"/>
              </a:buClr>
              <a:buSzPts val="2200"/>
              <a:buNone/>
            </a:pPr>
            <a:r>
              <a:t/>
            </a:r>
            <a:endParaRPr/>
          </a:p>
        </p:txBody>
      </p:sp>
      <p:sp>
        <p:nvSpPr>
          <p:cNvPr id="409" name="Google Shape;409;p13"/>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410" name="Google Shape;410;p13"/>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14" name="Shape 414"/>
        <p:cNvGrpSpPr/>
        <p:nvPr/>
      </p:nvGrpSpPr>
      <p:grpSpPr>
        <a:xfrm>
          <a:off x="0" y="0"/>
          <a:ext cx="0" cy="0"/>
          <a:chOff x="0" y="0"/>
          <a:chExt cx="0" cy="0"/>
        </a:xfrm>
      </p:grpSpPr>
      <p:sp>
        <p:nvSpPr>
          <p:cNvPr id="415" name="Google Shape;415;p14"/>
          <p:cNvSpPr txBox="1"/>
          <p:nvPr>
            <p:ph type="title"/>
          </p:nvPr>
        </p:nvSpPr>
        <p:spPr>
          <a:xfrm>
            <a:off x="258426" y="697341"/>
            <a:ext cx="8229600" cy="6983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200"/>
              <a:buFont typeface="Verdana"/>
              <a:buNone/>
            </a:pPr>
            <a:r>
              <a:rPr lang="en-US">
                <a:solidFill>
                  <a:schemeClr val="lt1"/>
                </a:solidFill>
              </a:rPr>
              <a:t>Other places</a:t>
            </a:r>
            <a:endParaRPr/>
          </a:p>
        </p:txBody>
      </p:sp>
      <p:sp>
        <p:nvSpPr>
          <p:cNvPr id="416" name="Google Shape;416;p14"/>
          <p:cNvSpPr txBox="1"/>
          <p:nvPr>
            <p:ph idx="1" type="body"/>
          </p:nvPr>
        </p:nvSpPr>
        <p:spPr>
          <a:xfrm>
            <a:off x="258426" y="1395686"/>
            <a:ext cx="8627148" cy="47334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200"/>
              <a:buNone/>
            </a:pPr>
            <a:r>
              <a:rPr lang="en-US">
                <a:solidFill>
                  <a:schemeClr val="lt1"/>
                </a:solidFill>
              </a:rPr>
              <a:t>On My Mind – </a:t>
            </a:r>
            <a:r>
              <a:rPr lang="en-US" sz="2000" u="sng">
                <a:solidFill>
                  <a:schemeClr val="hlink"/>
                </a:solidFill>
                <a:hlinkClick r:id="rId3"/>
              </a:rPr>
              <a:t>www.annafreud.org/on-my-mind/</a:t>
            </a:r>
            <a:endParaRPr sz="2000"/>
          </a:p>
          <a:p>
            <a:pPr indent="0" lvl="0" marL="0" rtl="0" algn="l">
              <a:lnSpc>
                <a:spcPct val="100000"/>
              </a:lnSpc>
              <a:spcBef>
                <a:spcPts val="1200"/>
              </a:spcBef>
              <a:spcAft>
                <a:spcPts val="0"/>
              </a:spcAft>
              <a:buClr>
                <a:schemeClr val="lt1"/>
              </a:buClr>
              <a:buSzPts val="2200"/>
              <a:buNone/>
            </a:pPr>
            <a:r>
              <a:rPr lang="en-US">
                <a:solidFill>
                  <a:schemeClr val="lt1"/>
                </a:solidFill>
              </a:rPr>
              <a:t>Youth Wellbeing Directory – </a:t>
            </a:r>
            <a:r>
              <a:rPr lang="en-US" sz="2000" u="sng">
                <a:solidFill>
                  <a:schemeClr val="hlink"/>
                </a:solidFill>
                <a:hlinkClick r:id="rId4"/>
              </a:rPr>
              <a:t>www.annafreud.org/on-my-mind/youth-wellbeing/</a:t>
            </a:r>
            <a:endParaRPr sz="2000"/>
          </a:p>
          <a:p>
            <a:pPr indent="0" lvl="0" marL="0" rtl="0" algn="l">
              <a:lnSpc>
                <a:spcPct val="100000"/>
              </a:lnSpc>
              <a:spcBef>
                <a:spcPts val="1200"/>
              </a:spcBef>
              <a:spcAft>
                <a:spcPts val="0"/>
              </a:spcAft>
              <a:buClr>
                <a:schemeClr val="lt1"/>
              </a:buClr>
              <a:buSzPts val="2200"/>
              <a:buNone/>
            </a:pPr>
            <a:r>
              <a:rPr lang="en-US">
                <a:solidFill>
                  <a:schemeClr val="lt1"/>
                </a:solidFill>
              </a:rPr>
              <a:t>Self Care pages -</a:t>
            </a:r>
            <a:r>
              <a:rPr lang="en-US" sz="2000">
                <a:solidFill>
                  <a:schemeClr val="lt1"/>
                </a:solidFill>
              </a:rPr>
              <a:t> </a:t>
            </a:r>
            <a:r>
              <a:rPr lang="en-US" sz="2000" u="sng">
                <a:solidFill>
                  <a:schemeClr val="hlink"/>
                </a:solidFill>
                <a:hlinkClick r:id="rId5"/>
              </a:rPr>
              <a:t>https://www.annafreud.org/on-my-mind/self-care/</a:t>
            </a:r>
            <a:endParaRPr sz="2000"/>
          </a:p>
          <a:p>
            <a:pPr indent="0" lvl="0" marL="0" rtl="0" algn="l">
              <a:lnSpc>
                <a:spcPct val="100000"/>
              </a:lnSpc>
              <a:spcBef>
                <a:spcPts val="1200"/>
              </a:spcBef>
              <a:spcAft>
                <a:spcPts val="0"/>
              </a:spcAft>
              <a:buClr>
                <a:schemeClr val="lt1"/>
              </a:buClr>
              <a:buSzPts val="2200"/>
              <a:buNone/>
            </a:pPr>
            <a:r>
              <a:rPr lang="en-US">
                <a:solidFill>
                  <a:schemeClr val="lt1"/>
                </a:solidFill>
              </a:rPr>
              <a:t>Urgent Help – </a:t>
            </a:r>
            <a:r>
              <a:rPr lang="en-US" sz="2000" u="sng">
                <a:solidFill>
                  <a:schemeClr val="hlink"/>
                </a:solidFill>
                <a:hlinkClick r:id="rId6"/>
              </a:rPr>
              <a:t>https://www.annafreud.org/on-my-mind/urgent-help/</a:t>
            </a:r>
            <a:endParaRPr sz="2000"/>
          </a:p>
          <a:p>
            <a:pPr indent="0" lvl="0" marL="0" rtl="0" algn="l">
              <a:lnSpc>
                <a:spcPct val="100000"/>
              </a:lnSpc>
              <a:spcBef>
                <a:spcPts val="1200"/>
              </a:spcBef>
              <a:spcAft>
                <a:spcPts val="0"/>
              </a:spcAft>
              <a:buClr>
                <a:schemeClr val="lt1"/>
              </a:buClr>
              <a:buSzPts val="2200"/>
              <a:buNone/>
            </a:pPr>
            <a:r>
              <a:rPr lang="en-US">
                <a:solidFill>
                  <a:schemeClr val="lt1"/>
                </a:solidFill>
              </a:rPr>
              <a:t>Anna Freud Centre – </a:t>
            </a:r>
            <a:r>
              <a:rPr lang="en-US" sz="2000" u="sng">
                <a:solidFill>
                  <a:schemeClr val="hlink"/>
                </a:solidFill>
                <a:hlinkClick r:id="rId7"/>
              </a:rPr>
              <a:t>www.annafreud.org/</a:t>
            </a:r>
            <a:endParaRPr sz="2000"/>
          </a:p>
          <a:p>
            <a:pPr indent="0" lvl="0" marL="0" rtl="0" algn="l">
              <a:lnSpc>
                <a:spcPct val="100000"/>
              </a:lnSpc>
              <a:spcBef>
                <a:spcPts val="1200"/>
              </a:spcBef>
              <a:spcAft>
                <a:spcPts val="0"/>
              </a:spcAft>
              <a:buClr>
                <a:schemeClr val="dk1"/>
              </a:buClr>
              <a:buSzPts val="2200"/>
              <a:buNone/>
            </a:pPr>
            <a:r>
              <a:t/>
            </a:r>
            <a:endParaRPr/>
          </a:p>
        </p:txBody>
      </p:sp>
      <p:sp>
        <p:nvSpPr>
          <p:cNvPr id="417" name="Google Shape;417;p14"/>
          <p:cNvSpPr txBox="1"/>
          <p:nvPr>
            <p:ph idx="11" type="ftr"/>
          </p:nvPr>
        </p:nvSpPr>
        <p:spPr>
          <a:xfrm>
            <a:off x="4636056" y="202721"/>
            <a:ext cx="3525075" cy="230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418" name="Google Shape;418;p14"/>
          <p:cNvSpPr txBox="1"/>
          <p:nvPr>
            <p:ph idx="12" type="sldNum"/>
          </p:nvPr>
        </p:nvSpPr>
        <p:spPr>
          <a:xfrm>
            <a:off x="8348870" y="202721"/>
            <a:ext cx="529195" cy="2308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9" name="Google Shape;419;p14"/>
          <p:cNvSpPr txBox="1"/>
          <p:nvPr/>
        </p:nvSpPr>
        <p:spPr>
          <a:xfrm>
            <a:off x="258426" y="4815983"/>
            <a:ext cx="84437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Verdana"/>
                <a:ea typeface="Verdana"/>
                <a:cs typeface="Verdana"/>
                <a:sym typeface="Verdana"/>
              </a:rPr>
              <a:t>[Optional: insert any other organisations in your local area where young people can find support]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4" name="Shape 184"/>
        <p:cNvGrpSpPr/>
        <p:nvPr/>
      </p:nvGrpSpPr>
      <p:grpSpPr>
        <a:xfrm>
          <a:off x="0" y="0"/>
          <a:ext cx="0" cy="0"/>
          <a:chOff x="0" y="0"/>
          <a:chExt cx="0" cy="0"/>
        </a:xfrm>
      </p:grpSpPr>
      <p:sp>
        <p:nvSpPr>
          <p:cNvPr id="185" name="Google Shape;185;g24ed0d4b32a_1_71"/>
          <p:cNvSpPr txBox="1"/>
          <p:nvPr>
            <p:ph idx="11" type="ftr"/>
          </p:nvPr>
        </p:nvSpPr>
        <p:spPr>
          <a:xfrm>
            <a:off x="4636056" y="202721"/>
            <a:ext cx="3525000" cy="230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rPr>
              <a:t>Moving Up! The transition to secondary school</a:t>
            </a:r>
            <a:endParaRPr/>
          </a:p>
        </p:txBody>
      </p:sp>
      <p:sp>
        <p:nvSpPr>
          <p:cNvPr id="186" name="Google Shape;186;g24ed0d4b32a_1_71"/>
          <p:cNvSpPr txBox="1"/>
          <p:nvPr>
            <p:ph idx="12" type="sldNum"/>
          </p:nvPr>
        </p:nvSpPr>
        <p:spPr>
          <a:xfrm>
            <a:off x="8348870" y="202721"/>
            <a:ext cx="529200" cy="230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7" name="Google Shape;187;g24ed0d4b32a_1_71"/>
          <p:cNvSpPr txBox="1"/>
          <p:nvPr>
            <p:ph idx="1" type="body"/>
          </p:nvPr>
        </p:nvSpPr>
        <p:spPr>
          <a:xfrm>
            <a:off x="258425" y="797443"/>
            <a:ext cx="8619600" cy="53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1200"/>
              </a:spcBef>
              <a:spcAft>
                <a:spcPts val="0"/>
              </a:spcAft>
              <a:buClr>
                <a:schemeClr val="lt1"/>
              </a:buClr>
              <a:buSzPts val="2800"/>
              <a:buNone/>
            </a:pPr>
            <a:r>
              <a:rPr lang="en-US" sz="3800">
                <a:solidFill>
                  <a:schemeClr val="lt1"/>
                </a:solidFill>
              </a:rPr>
              <a:t>Some strategies you can use to </a:t>
            </a:r>
            <a:endParaRPr sz="3800">
              <a:solidFill>
                <a:schemeClr val="lt1"/>
              </a:solidFill>
            </a:endParaRPr>
          </a:p>
          <a:p>
            <a:pPr indent="0" lvl="0" marL="0" rtl="0" algn="ctr">
              <a:lnSpc>
                <a:spcPct val="100000"/>
              </a:lnSpc>
              <a:spcBef>
                <a:spcPts val="1200"/>
              </a:spcBef>
              <a:spcAft>
                <a:spcPts val="0"/>
              </a:spcAft>
              <a:buClr>
                <a:schemeClr val="lt1"/>
              </a:buClr>
              <a:buSzPts val="2800"/>
              <a:buNone/>
            </a:pPr>
            <a:r>
              <a:rPr lang="en-US" sz="3800">
                <a:solidFill>
                  <a:schemeClr val="lt1"/>
                </a:solidFill>
              </a:rPr>
              <a:t>help your child</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2" name="Shape 192"/>
        <p:cNvGrpSpPr/>
        <p:nvPr/>
      </p:nvGrpSpPr>
      <p:grpSpPr>
        <a:xfrm>
          <a:off x="0" y="0"/>
          <a:ext cx="0" cy="0"/>
          <a:chOff x="0" y="0"/>
          <a:chExt cx="0" cy="0"/>
        </a:xfrm>
      </p:grpSpPr>
      <p:sp>
        <p:nvSpPr>
          <p:cNvPr id="193" name="Google Shape;193;g24ed0d4b32a_1_3"/>
          <p:cNvSpPr txBox="1"/>
          <p:nvPr>
            <p:ph type="title"/>
          </p:nvPr>
        </p:nvSpPr>
        <p:spPr>
          <a:xfrm>
            <a:off x="258426" y="697341"/>
            <a:ext cx="8229600" cy="69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4ed0d4b32a_1_3"/>
          <p:cNvSpPr txBox="1"/>
          <p:nvPr>
            <p:ph idx="1" type="body"/>
          </p:nvPr>
        </p:nvSpPr>
        <p:spPr>
          <a:xfrm>
            <a:off x="258426" y="1395686"/>
            <a:ext cx="8229600" cy="47334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t/>
            </a:r>
            <a:endParaRPr/>
          </a:p>
        </p:txBody>
      </p:sp>
      <p:sp>
        <p:nvSpPr>
          <p:cNvPr id="195" name="Google Shape;195;g24ed0d4b32a_1_3"/>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96" name="Google Shape;196;g24ed0d4b32a_1_3"/>
          <p:cNvPicPr preferRelativeResize="0"/>
          <p:nvPr/>
        </p:nvPicPr>
        <p:blipFill>
          <a:blip r:embed="rId3">
            <a:alphaModFix/>
          </a:blip>
          <a:stretch>
            <a:fillRect/>
          </a:stretch>
        </p:blipFill>
        <p:spPr>
          <a:xfrm>
            <a:off x="1438382" y="0"/>
            <a:ext cx="6267236"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1" name="Shape 201"/>
        <p:cNvGrpSpPr/>
        <p:nvPr/>
      </p:nvGrpSpPr>
      <p:grpSpPr>
        <a:xfrm>
          <a:off x="0" y="0"/>
          <a:ext cx="0" cy="0"/>
          <a:chOff x="0" y="0"/>
          <a:chExt cx="0" cy="0"/>
        </a:xfrm>
      </p:grpSpPr>
      <p:sp>
        <p:nvSpPr>
          <p:cNvPr id="202" name="Google Shape;202;g24ed0d4b32a_1_10"/>
          <p:cNvSpPr txBox="1"/>
          <p:nvPr>
            <p:ph idx="1" type="body"/>
          </p:nvPr>
        </p:nvSpPr>
        <p:spPr>
          <a:xfrm>
            <a:off x="648476" y="1395686"/>
            <a:ext cx="8229600" cy="47334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t/>
            </a:r>
            <a:endParaRPr/>
          </a:p>
        </p:txBody>
      </p:sp>
      <p:sp>
        <p:nvSpPr>
          <p:cNvPr id="203" name="Google Shape;203;g24ed0d4b32a_1_10"/>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4" name="Google Shape;204;g24ed0d4b32a_1_10"/>
          <p:cNvPicPr preferRelativeResize="0"/>
          <p:nvPr/>
        </p:nvPicPr>
        <p:blipFill>
          <a:blip r:embed="rId3">
            <a:alphaModFix/>
          </a:blip>
          <a:stretch>
            <a:fillRect/>
          </a:stretch>
        </p:blipFill>
        <p:spPr>
          <a:xfrm>
            <a:off x="409331" y="1395678"/>
            <a:ext cx="8325331" cy="345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9" name="Shape 209"/>
        <p:cNvGrpSpPr/>
        <p:nvPr/>
      </p:nvGrpSpPr>
      <p:grpSpPr>
        <a:xfrm>
          <a:off x="0" y="0"/>
          <a:ext cx="0" cy="0"/>
          <a:chOff x="0" y="0"/>
          <a:chExt cx="0" cy="0"/>
        </a:xfrm>
      </p:grpSpPr>
      <p:sp>
        <p:nvSpPr>
          <p:cNvPr id="210" name="Google Shape;210;g24ed0d4b32a_1_18"/>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1" name="Google Shape;211;g24ed0d4b32a_1_18"/>
          <p:cNvPicPr preferRelativeResize="0"/>
          <p:nvPr/>
        </p:nvPicPr>
        <p:blipFill>
          <a:blip r:embed="rId3">
            <a:alphaModFix/>
          </a:blip>
          <a:stretch>
            <a:fillRect/>
          </a:stretch>
        </p:blipFill>
        <p:spPr>
          <a:xfrm>
            <a:off x="516736" y="1425276"/>
            <a:ext cx="8110525" cy="3034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6" name="Shape 216"/>
        <p:cNvGrpSpPr/>
        <p:nvPr/>
      </p:nvGrpSpPr>
      <p:grpSpPr>
        <a:xfrm>
          <a:off x="0" y="0"/>
          <a:ext cx="0" cy="0"/>
          <a:chOff x="0" y="0"/>
          <a:chExt cx="0" cy="0"/>
        </a:xfrm>
      </p:grpSpPr>
      <p:sp>
        <p:nvSpPr>
          <p:cNvPr id="217" name="Google Shape;217;g24ed0d4b32a_1_26"/>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8" name="Google Shape;218;g24ed0d4b32a_1_26"/>
          <p:cNvPicPr preferRelativeResize="0"/>
          <p:nvPr/>
        </p:nvPicPr>
        <p:blipFill>
          <a:blip r:embed="rId3">
            <a:alphaModFix/>
          </a:blip>
          <a:stretch>
            <a:fillRect/>
          </a:stretch>
        </p:blipFill>
        <p:spPr>
          <a:xfrm>
            <a:off x="381002" y="1210573"/>
            <a:ext cx="7824800" cy="33453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3" name="Shape 223"/>
        <p:cNvGrpSpPr/>
        <p:nvPr/>
      </p:nvGrpSpPr>
      <p:grpSpPr>
        <a:xfrm>
          <a:off x="0" y="0"/>
          <a:ext cx="0" cy="0"/>
          <a:chOff x="0" y="0"/>
          <a:chExt cx="0" cy="0"/>
        </a:xfrm>
      </p:grpSpPr>
      <p:sp>
        <p:nvSpPr>
          <p:cNvPr id="224" name="Google Shape;224;g24ed0d4b32a_1_34"/>
          <p:cNvSpPr txBox="1"/>
          <p:nvPr>
            <p:ph idx="12" type="sldNum"/>
          </p:nvPr>
        </p:nvSpPr>
        <p:spPr>
          <a:xfrm>
            <a:off x="8348870" y="202721"/>
            <a:ext cx="529200" cy="230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5" name="Google Shape;225;g24ed0d4b32a_1_34"/>
          <p:cNvPicPr preferRelativeResize="0"/>
          <p:nvPr/>
        </p:nvPicPr>
        <p:blipFill>
          <a:blip r:embed="rId3">
            <a:alphaModFix/>
          </a:blip>
          <a:stretch>
            <a:fillRect/>
          </a:stretch>
        </p:blipFill>
        <p:spPr>
          <a:xfrm>
            <a:off x="681038" y="1478887"/>
            <a:ext cx="7781925" cy="26209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nna Freud PowerPoint Template 2016">
  <a:themeElements>
    <a:clrScheme name="Anna Freud">
      <a:dk1>
        <a:srgbClr val="796E65"/>
      </a:dk1>
      <a:lt1>
        <a:srgbClr val="FFFFFF"/>
      </a:lt1>
      <a:dk2>
        <a:srgbClr val="00957A"/>
      </a:dk2>
      <a:lt2>
        <a:srgbClr val="FFFFFF"/>
      </a:lt2>
      <a:accent1>
        <a:srgbClr val="00957A"/>
      </a:accent1>
      <a:accent2>
        <a:srgbClr val="8C4799"/>
      </a:accent2>
      <a:accent3>
        <a:srgbClr val="147BD1"/>
      </a:accent3>
      <a:accent4>
        <a:srgbClr val="E87722"/>
      </a:accent4>
      <a:accent5>
        <a:srgbClr val="796E65"/>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na Freud PowerPoint Template 2016">
  <a:themeElements>
    <a:clrScheme name="Anna Freud">
      <a:dk1>
        <a:srgbClr val="796E65"/>
      </a:dk1>
      <a:lt1>
        <a:srgbClr val="FFFFFF"/>
      </a:lt1>
      <a:dk2>
        <a:srgbClr val="00957A"/>
      </a:dk2>
      <a:lt2>
        <a:srgbClr val="FFFFFF"/>
      </a:lt2>
      <a:accent1>
        <a:srgbClr val="00957A"/>
      </a:accent1>
      <a:accent2>
        <a:srgbClr val="8C4799"/>
      </a:accent2>
      <a:accent3>
        <a:srgbClr val="147BD1"/>
      </a:accent3>
      <a:accent4>
        <a:srgbClr val="E87722"/>
      </a:accent4>
      <a:accent5>
        <a:srgbClr val="796E65"/>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2017-04-20T15:57:32Z</dcterms:created>
  <dc:creator>Matthew Doyle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0x0101009EC3721B413E26409DBB9AD5B1D0DA8B</vt:lpwstr>
  </property>
</Properties>
</file>